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4" r:id="rId4"/>
    <p:sldMasterId id="214748367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Lst>
  <p:sldSz cy="5143500" cx="9144000"/>
  <p:notesSz cx="6858000" cy="9144000"/>
  <p:embeddedFontLst>
    <p:embeddedFont>
      <p:font typeface="Anton"/>
      <p:regular r:id="rId51"/>
    </p:embeddedFont>
    <p:embeddedFont>
      <p:font typeface="Montserrat"/>
      <p:regular r:id="rId52"/>
      <p:bold r:id="rId53"/>
      <p:italic r:id="rId54"/>
      <p:boldItalic r:id="rId55"/>
    </p:embeddedFont>
    <p:embeddedFont>
      <p:font typeface="Helvetica Neue"/>
      <p:regular r:id="rId56"/>
      <p:bold r:id="rId57"/>
      <p:italic r:id="rId58"/>
      <p:boldItalic r:id="rId59"/>
    </p:embeddedFont>
    <p:embeddedFont>
      <p:font typeface="Oswald"/>
      <p:regular r:id="rId60"/>
      <p:bold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1" Type="http://schemas.openxmlformats.org/officeDocument/2006/relationships/font" Target="fonts/Oswald-bold.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Oswald-regular.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Anton-regular.fntdata"/><Relationship Id="rId50" Type="http://schemas.openxmlformats.org/officeDocument/2006/relationships/slide" Target="slides/slide44.xml"/><Relationship Id="rId53" Type="http://schemas.openxmlformats.org/officeDocument/2006/relationships/font" Target="fonts/Montserrat-bold.fntdata"/><Relationship Id="rId52" Type="http://schemas.openxmlformats.org/officeDocument/2006/relationships/font" Target="fonts/Montserrat-regular.fntdata"/><Relationship Id="rId11" Type="http://schemas.openxmlformats.org/officeDocument/2006/relationships/slide" Target="slides/slide5.xml"/><Relationship Id="rId55" Type="http://schemas.openxmlformats.org/officeDocument/2006/relationships/font" Target="fonts/Montserrat-boldItalic.fntdata"/><Relationship Id="rId10" Type="http://schemas.openxmlformats.org/officeDocument/2006/relationships/slide" Target="slides/slide4.xml"/><Relationship Id="rId54" Type="http://schemas.openxmlformats.org/officeDocument/2006/relationships/font" Target="fonts/Montserrat-italic.fntdata"/><Relationship Id="rId13" Type="http://schemas.openxmlformats.org/officeDocument/2006/relationships/slide" Target="slides/slide7.xml"/><Relationship Id="rId57" Type="http://schemas.openxmlformats.org/officeDocument/2006/relationships/font" Target="fonts/HelveticaNeue-bold.fntdata"/><Relationship Id="rId12" Type="http://schemas.openxmlformats.org/officeDocument/2006/relationships/slide" Target="slides/slide6.xml"/><Relationship Id="rId56" Type="http://schemas.openxmlformats.org/officeDocument/2006/relationships/font" Target="fonts/HelveticaNeue-regular.fntdata"/><Relationship Id="rId15" Type="http://schemas.openxmlformats.org/officeDocument/2006/relationships/slide" Target="slides/slide9.xml"/><Relationship Id="rId59" Type="http://schemas.openxmlformats.org/officeDocument/2006/relationships/font" Target="fonts/HelveticaNeue-boldItalic.fntdata"/><Relationship Id="rId14" Type="http://schemas.openxmlformats.org/officeDocument/2006/relationships/slide" Target="slides/slide8.xml"/><Relationship Id="rId58" Type="http://schemas.openxmlformats.org/officeDocument/2006/relationships/font" Target="fonts/HelveticaNeue-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f6aef4cf9b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f6aef4cf9b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f6aef4cf9b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f6aef4cf9b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f6aef4cf9b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3f6aef4cf9b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(and what was it?) The purpose of this questions is get everyone to think about what they consider ‘a rule’ </a:t>
            </a:r>
            <a:endParaRPr/>
          </a:p>
          <a:p>
            <a:pPr indent="0" lvl="0" marL="0" rtl="0" algn="l">
              <a:spcBef>
                <a:spcPts val="0"/>
              </a:spcBef>
              <a:spcAft>
                <a:spcPts val="0"/>
              </a:spcAft>
              <a:buNone/>
            </a:pPr>
            <a:r>
              <a:rPr lang="en-GB"/>
              <a:t>Most of the time when people think of a rule their mind leaps to breaking explicit rules such as speeding, or maybe disobeying a policy</a:t>
            </a:r>
            <a:endParaRPr/>
          </a:p>
          <a:p>
            <a:pPr indent="0" lvl="0" marL="0" rtl="0" algn="l">
              <a:spcBef>
                <a:spcPts val="0"/>
              </a:spcBef>
              <a:spcAft>
                <a:spcPts val="0"/>
              </a:spcAft>
              <a:buNone/>
            </a:pPr>
            <a:r>
              <a:rPr lang="en-GB"/>
              <a:t>But the work with BMP is less about the explicit rules and more about surfacing  the implicit rules - the unspoken rules, norms and assumptions that govern what we think is possible (or not). The rules like this is what you can and can’t say etc. </a:t>
            </a:r>
            <a:endParaRPr/>
          </a:p>
          <a:p>
            <a:pPr indent="0" lvl="0" marL="0" rtl="0" algn="l">
              <a:spcBef>
                <a:spcPts val="0"/>
              </a:spcBef>
              <a:spcAft>
                <a:spcPts val="0"/>
              </a:spcAft>
              <a:buNone/>
            </a:pPr>
            <a:r>
              <a:rPr lang="en-GB"/>
              <a:t>But we can’t change what  we don’t name or define!</a:t>
            </a:r>
            <a:endParaRPr/>
          </a:p>
          <a:p>
            <a:pPr indent="0" lvl="0" marL="0" rtl="0" algn="l">
              <a:spcBef>
                <a:spcPts val="0"/>
              </a:spcBef>
              <a:spcAft>
                <a:spcPts val="0"/>
              </a:spcAft>
              <a:buNone/>
            </a:pPr>
            <a:r>
              <a:rPr lang="en-GB"/>
              <a:t>We’ll come back to rule breaking later</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f6aef4cf9b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f6aef4cf9b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GB"/>
              <a:t>Ahoy</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f6aef4cf9b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f6aef4cf9b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Unfortunately…this is how we tend to think about pirates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Cartoonish rogues (or lying thieving sociopaths) who are only out for themselves.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Not quite true…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That’s the story Disney, and the establishment told us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f6aef4cf9b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f6aef4cf9b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f6aef4cf9b_0_1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g3f6aef4cf9b_0_1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rPr lang="en-GB" sz="1100">
                <a:solidFill>
                  <a:schemeClr val="dk1"/>
                </a:solidFill>
              </a:rPr>
              <a:t>On a pirate ship you saw real diversity</a:t>
            </a:r>
            <a:endParaRPr sz="1100">
              <a:solidFill>
                <a:schemeClr val="dk1"/>
              </a:solidFill>
            </a:endParaRPr>
          </a:p>
          <a:p>
            <a:pPr indent="0" lvl="0" marL="0" marR="0" rtl="0" algn="l">
              <a:spcBef>
                <a:spcPts val="0"/>
              </a:spcBef>
              <a:spcAft>
                <a:spcPts val="0"/>
              </a:spcAft>
              <a:buClr>
                <a:schemeClr val="dk1"/>
              </a:buClr>
              <a:buFont typeface="Arial"/>
              <a:buNone/>
            </a:pPr>
            <a:r>
              <a:t/>
            </a:r>
            <a:endParaRPr sz="1100">
              <a:solidFill>
                <a:schemeClr val="dk1"/>
              </a:solidFill>
            </a:endParaRPr>
          </a:p>
          <a:p>
            <a:pPr indent="0" lvl="0" marL="0" marR="0" rtl="0" algn="l">
              <a:spcBef>
                <a:spcPts val="0"/>
              </a:spcBef>
              <a:spcAft>
                <a:spcPts val="0"/>
              </a:spcAft>
              <a:buClr>
                <a:schemeClr val="dk1"/>
              </a:buClr>
              <a:buFont typeface="Arial"/>
              <a:buNone/>
            </a:pPr>
            <a:r>
              <a:rPr lang="en-GB" sz="1100">
                <a:solidFill>
                  <a:schemeClr val="dk1"/>
                </a:solidFill>
              </a:rPr>
              <a:t>Female pirates! (Anne bonny on the far right)</a:t>
            </a:r>
            <a:endParaRPr sz="1100">
              <a:solidFill>
                <a:schemeClr val="dk1"/>
              </a:solidFill>
            </a:endParaRPr>
          </a:p>
          <a:p>
            <a:pPr indent="0" lvl="0" marL="0" marR="0" rtl="0" algn="l">
              <a:spcBef>
                <a:spcPts val="0"/>
              </a:spcBef>
              <a:spcAft>
                <a:spcPts val="0"/>
              </a:spcAft>
              <a:buClr>
                <a:schemeClr val="dk1"/>
              </a:buClr>
              <a:buFont typeface="Arial"/>
              <a:buNone/>
            </a:pPr>
            <a:r>
              <a:rPr lang="en-GB" sz="1100">
                <a:solidFill>
                  <a:schemeClr val="dk1"/>
                </a:solidFill>
              </a:rPr>
              <a:t>Black pirates! In the laltter half of the golden age of piracy, pirates regularly freed slaved ships</a:t>
            </a:r>
            <a:endParaRPr sz="1100">
              <a:solidFill>
                <a:schemeClr val="dk1"/>
              </a:solidFill>
            </a:endParaRPr>
          </a:p>
          <a:p>
            <a:pPr indent="0" lvl="0" marL="0" marR="0" rtl="0" algn="l">
              <a:spcBef>
                <a:spcPts val="0"/>
              </a:spcBef>
              <a:spcAft>
                <a:spcPts val="0"/>
              </a:spcAft>
              <a:buClr>
                <a:schemeClr val="dk1"/>
              </a:buClr>
              <a:buFont typeface="Arial"/>
              <a:buNone/>
            </a:pPr>
            <a:r>
              <a:t/>
            </a:r>
            <a:endParaRPr sz="1100">
              <a:solidFill>
                <a:schemeClr val="dk1"/>
              </a:solidFill>
            </a:endParaRPr>
          </a:p>
          <a:p>
            <a:pPr indent="0" lvl="0" marL="0" marR="0" rtl="0" algn="l">
              <a:spcBef>
                <a:spcPts val="0"/>
              </a:spcBef>
              <a:spcAft>
                <a:spcPts val="0"/>
              </a:spcAft>
              <a:buClr>
                <a:schemeClr val="dk1"/>
              </a:buClr>
              <a:buFont typeface="Arial"/>
              <a:buNone/>
            </a:pPr>
            <a:r>
              <a:rPr lang="en-GB" sz="1100">
                <a:solidFill>
                  <a:schemeClr val="dk1"/>
                </a:solidFill>
              </a:rPr>
              <a:t>Pirates werea actually a diverse bunch from all kinds of socio-economic backgrounds. </a:t>
            </a:r>
            <a:endParaRPr sz="1100">
              <a:solidFill>
                <a:schemeClr val="dk1"/>
              </a:solidFill>
            </a:endParaRPr>
          </a:p>
          <a:p>
            <a:pPr indent="0" lvl="0" marL="0" marR="0" rtl="0" algn="l">
              <a:spcBef>
                <a:spcPts val="0"/>
              </a:spcBef>
              <a:spcAft>
                <a:spcPts val="0"/>
              </a:spcAft>
              <a:buClr>
                <a:schemeClr val="dk1"/>
              </a:buClr>
              <a:buFont typeface="Arial"/>
              <a:buNone/>
            </a:pPr>
            <a:r>
              <a:t/>
            </a:r>
            <a:endParaRPr sz="1100">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f6aef4cf9b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f6aef4cf9b_0_18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t>Pirate crews were democratic! More democratic than ancient greece where only men had the vote. </a:t>
            </a:r>
            <a:endParaRPr/>
          </a:p>
          <a:p>
            <a:pPr indent="0" lvl="0" marL="0" rtl="0" algn="l">
              <a:spcBef>
                <a:spcPts val="0"/>
              </a:spcBef>
              <a:spcAft>
                <a:spcPts val="0"/>
              </a:spcAft>
              <a:buNone/>
            </a:pPr>
            <a:r>
              <a:rPr lang="en-GB"/>
              <a:t>They had a one person one vote system for all decisions making (except in battle where the captain had final say)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f6aef4cf9b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f6aef4cf9b_0_19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t>They put proper checks and balances on power. Leadership operated under a dual governance system </a:t>
            </a:r>
            <a:r>
              <a:rPr lang="en-GB">
                <a:solidFill>
                  <a:schemeClr val="dk1"/>
                </a:solidFill>
              </a:rPr>
              <a:t> (parliament followed suit because it was so effective) </a:t>
            </a:r>
            <a:r>
              <a:rPr lang="en-GB"/>
              <a:t> - captain and quartermaster were equal leaders. Captain led the strategy, the quartermaster looked after the crew (especially doling out punishment and money). They made sure the captain couldn’t become a tyrant .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AND, leadership roles could be voted in and out by the crew. You were never a leader for life. It was the opposite of dictatorship.  </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f6aef4cf9b_0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f6aef4cf9b_0_20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t>They had a system of fair and equal pay system.  </a:t>
            </a:r>
            <a:endParaRPr/>
          </a:p>
          <a:p>
            <a:pPr indent="0" lvl="0" marL="0" rtl="0" algn="l">
              <a:spcBef>
                <a:spcPts val="0"/>
              </a:spcBef>
              <a:spcAft>
                <a:spcPts val="0"/>
              </a:spcAft>
              <a:buNone/>
            </a:pPr>
            <a:r>
              <a:rPr lang="en-GB"/>
              <a:t>Leadership roles would typically get 2-4 x more than the average crew member (much better than what we typically see today)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Also - this was mainly a strategic, rather than a moral move (I suspect) because they were trying to avoid mutiny!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f6aef4cf9b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f6aef4cf9b_0_21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t>Pirates enacted an early form of health insurance by giving money to anyone who received an injury in battle.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Again, strategic - they wanted to incentive everyone to take part - but I imagine it also made them feel looked after and valued.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f6aef4cf9b_0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f6aef4cf9b_0_22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t>Yes, even same sex marriage! There was a documented ceremony for same sex relationships that was so sophisticated it had an inheritance clause so if one of the partners due, the other would inherit their wealth.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Some historians debate whether sometimes the marriages were just friendships, designed to pass on wealth, but homosexuality was also definitely well documented in pirate life.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f6aef4cf9b_0_2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f6aef4cf9b_0_23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t>Pirate were also highly collaborative. They didn’t even fight with each other, but worked together if they needed to take down navy vessel. </a:t>
            </a:r>
            <a:endParaRPr/>
          </a:p>
          <a:p>
            <a:pPr indent="0" lvl="0" marL="0" rtl="0" algn="l">
              <a:spcBef>
                <a:spcPts val="0"/>
              </a:spcBef>
              <a:spcAft>
                <a:spcPts val="0"/>
              </a:spcAft>
              <a:buNone/>
            </a:pPr>
            <a:r>
              <a:rPr lang="en-GB"/>
              <a:t>They were dynamic, agile and well networked - fighting common enemies whilst retaining their individual crew independence. </a:t>
            </a:r>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f6aef4cf9b_0_2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3" name="Google Shape;223;g3f6aef4cf9b_0_2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rPr lang="en-GB" sz="1100">
                <a:solidFill>
                  <a:schemeClr val="dk1"/>
                </a:solidFill>
              </a:rPr>
              <a:t>All crews were distinguished by a version of the jolly roger -arguably the world’s most enduring viral brand</a:t>
            </a:r>
            <a:endParaRPr sz="1100">
              <a:solidFill>
                <a:schemeClr val="dk1"/>
              </a:solidFill>
            </a:endParaRPr>
          </a:p>
          <a:p>
            <a:pPr indent="0" lvl="0" marL="0" marR="0" rtl="0" algn="l">
              <a:spcBef>
                <a:spcPts val="0"/>
              </a:spcBef>
              <a:spcAft>
                <a:spcPts val="0"/>
              </a:spcAft>
              <a:buClr>
                <a:schemeClr val="dk1"/>
              </a:buClr>
              <a:buFont typeface="Arial"/>
              <a:buNone/>
            </a:pPr>
            <a:r>
              <a:t/>
            </a:r>
            <a:endParaRPr sz="1100">
              <a:solidFill>
                <a:schemeClr val="dk1"/>
              </a:solidFill>
            </a:endParaRPr>
          </a:p>
          <a:p>
            <a:pPr indent="0" lvl="0" marL="0" marR="0" rtl="0" algn="l">
              <a:spcBef>
                <a:spcPts val="0"/>
              </a:spcBef>
              <a:spcAft>
                <a:spcPts val="0"/>
              </a:spcAft>
              <a:buClr>
                <a:schemeClr val="dk1"/>
              </a:buClr>
              <a:buFont typeface="Arial"/>
              <a:buNone/>
            </a:pPr>
            <a:r>
              <a:rPr lang="en-GB" sz="1100">
                <a:solidFill>
                  <a:schemeClr val="dk1"/>
                </a:solidFill>
              </a:rPr>
              <a:t>This again was highly strategic. THey did not want to waste resources in battle so would deliberately weapsonise their story so that they drove fear into the heart of enemies, ensuring that anyone who saw the skull and crossbones on the horizon would immediately surrender. </a:t>
            </a:r>
            <a:endParaRPr sz="1100">
              <a:solidFill>
                <a:schemeClr val="dk1"/>
              </a:solidFill>
            </a:endParaRPr>
          </a:p>
          <a:p>
            <a:pPr indent="0" lvl="0" marL="0" marR="0" rtl="0" algn="l">
              <a:spcBef>
                <a:spcPts val="0"/>
              </a:spcBef>
              <a:spcAft>
                <a:spcPts val="0"/>
              </a:spcAft>
              <a:buClr>
                <a:schemeClr val="dk1"/>
              </a:buClr>
              <a:buFont typeface="Arial"/>
              <a:buNone/>
            </a:pPr>
            <a:r>
              <a:t/>
            </a:r>
            <a:endParaRPr sz="1100">
              <a:solidFill>
                <a:schemeClr val="dk1"/>
              </a:solidFill>
            </a:endParaRPr>
          </a:p>
          <a:p>
            <a:pPr indent="0" lvl="0" marL="0" marR="0" rtl="0" algn="l">
              <a:spcBef>
                <a:spcPts val="0"/>
              </a:spcBef>
              <a:spcAft>
                <a:spcPts val="0"/>
              </a:spcAft>
              <a:buClr>
                <a:schemeClr val="dk1"/>
              </a:buClr>
              <a:buFont typeface="Arial"/>
              <a:buNone/>
            </a:pPr>
            <a:r>
              <a:rPr lang="en-GB" sz="1100">
                <a:solidFill>
                  <a:schemeClr val="dk1"/>
                </a:solidFill>
              </a:rPr>
              <a:t>This mean that, by frequency at least, pirates were probably the least violent of all.  </a:t>
            </a:r>
            <a:endParaRPr sz="1100">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f6aef4cf9b_0_13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1" name="Google Shape;231;g3f6aef4cf9b_0_13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rPr lang="en-GB" sz="1100">
                <a:solidFill>
                  <a:schemeClr val="dk1"/>
                </a:solidFill>
              </a:rPr>
              <a:t>All crews were distinguished by a version of the jolly roger -arguably the world’s most enduring viral brand</a:t>
            </a:r>
            <a:endParaRPr sz="1100">
              <a:solidFill>
                <a:schemeClr val="dk1"/>
              </a:solidFill>
            </a:endParaRPr>
          </a:p>
          <a:p>
            <a:pPr indent="0" lvl="0" marL="0" marR="0" rtl="0" algn="l">
              <a:spcBef>
                <a:spcPts val="0"/>
              </a:spcBef>
              <a:spcAft>
                <a:spcPts val="0"/>
              </a:spcAft>
              <a:buClr>
                <a:schemeClr val="dk1"/>
              </a:buClr>
              <a:buFont typeface="Arial"/>
              <a:buNone/>
            </a:pPr>
            <a:r>
              <a:t/>
            </a:r>
            <a:endParaRPr sz="1100">
              <a:solidFill>
                <a:schemeClr val="dk1"/>
              </a:solidFill>
            </a:endParaRPr>
          </a:p>
          <a:p>
            <a:pPr indent="0" lvl="0" marL="0" marR="0" rtl="0" algn="l">
              <a:spcBef>
                <a:spcPts val="0"/>
              </a:spcBef>
              <a:spcAft>
                <a:spcPts val="0"/>
              </a:spcAft>
              <a:buClr>
                <a:schemeClr val="dk1"/>
              </a:buClr>
              <a:buFont typeface="Arial"/>
              <a:buNone/>
            </a:pPr>
            <a:r>
              <a:rPr lang="en-GB" sz="1100">
                <a:solidFill>
                  <a:schemeClr val="dk1"/>
                </a:solidFill>
              </a:rPr>
              <a:t>This again was highly strategic. THey did not want to waste resources in battle so would deliberately weapsonise their story so that they drove fear into the heart of enemies, ensuring that anyone who saw the skull and crossbones on the horizon would immediately surrender. </a:t>
            </a:r>
            <a:endParaRPr sz="1100">
              <a:solidFill>
                <a:schemeClr val="dk1"/>
              </a:solidFill>
            </a:endParaRPr>
          </a:p>
          <a:p>
            <a:pPr indent="0" lvl="0" marL="0" marR="0" rtl="0" algn="l">
              <a:spcBef>
                <a:spcPts val="0"/>
              </a:spcBef>
              <a:spcAft>
                <a:spcPts val="0"/>
              </a:spcAft>
              <a:buClr>
                <a:schemeClr val="dk1"/>
              </a:buClr>
              <a:buFont typeface="Arial"/>
              <a:buNone/>
            </a:pPr>
            <a:r>
              <a:t/>
            </a:r>
            <a:endParaRPr sz="1100">
              <a:solidFill>
                <a:schemeClr val="dk1"/>
              </a:solidFill>
            </a:endParaRPr>
          </a:p>
          <a:p>
            <a:pPr indent="0" lvl="0" marL="0" marR="0" rtl="0" algn="l">
              <a:spcBef>
                <a:spcPts val="0"/>
              </a:spcBef>
              <a:spcAft>
                <a:spcPts val="0"/>
              </a:spcAft>
              <a:buClr>
                <a:schemeClr val="dk1"/>
              </a:buClr>
              <a:buFont typeface="Arial"/>
              <a:buNone/>
            </a:pPr>
            <a:r>
              <a:rPr lang="en-GB" sz="1100">
                <a:solidFill>
                  <a:schemeClr val="dk1"/>
                </a:solidFill>
              </a:rPr>
              <a:t>This mean that, by frequency at least, pirates were probably the least violent of all.  </a:t>
            </a:r>
            <a:endParaRPr sz="1100">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f6aef4cf9b_0_3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f6aef4cf9b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So all of that history is captured in Be More Pirate.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What happened next is that individuals and companies started writing to Sam to either explain that they were using the book to take action, or asking us to help them.</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Many of those stories became part of the second book - How to Be More Pirate. This was really a bid to understand how you take the inspiring story of th pirates and make it work in the 21st century </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f6aef4cf9b_0_316:notes"/>
          <p:cNvSpPr/>
          <p:nvPr>
            <p:ph idx="2" type="sldImg"/>
          </p:nvPr>
        </p:nvSpPr>
        <p:spPr>
          <a:xfrm>
            <a:off x="426022" y="1143366"/>
            <a:ext cx="6006000" cy="30849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f6aef4cf9b_0_316:notes"/>
          <p:cNvSpPr txBox="1"/>
          <p:nvPr>
            <p:ph idx="1" type="body"/>
          </p:nvPr>
        </p:nvSpPr>
        <p:spPr>
          <a:xfrm>
            <a:off x="685801" y="4400551"/>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g3f6aef4cf9b_0_316:notes"/>
          <p:cNvSpPr txBox="1"/>
          <p:nvPr>
            <p:ph idx="12" type="sldNum"/>
          </p:nvPr>
        </p:nvSpPr>
        <p:spPr>
          <a:xfrm>
            <a:off x="3884615"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f6aef4cf9b_0_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f6aef4cf9b_0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Right hand pirate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f6aef4cf9b_0_13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3f6aef4cf9b_0_13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So all of that history is captured in Be More Pirate.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What happened next is that individuals and companies started writing to Sam to either explain that they were using the book to take action, or asking us to help them.</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Many of those stories became part of the second book - How to Be More Pirate. This was really a bid to understand how you take the inspiring story of th pirates and make it work in the 21st century </a:t>
            </a:r>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f6aef4cf9b_0_3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6" name="Google Shape;266;g3f6aef4cf9b_0_3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f6aef4cf9b_0_3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3f6aef4cf9b_0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Can pause for a question here to see if people can name what they stand for.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f6aef4cf9b_0_10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3f6aef4cf9b_0_10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3fb4136c005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3fb4136c005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Can pause for a question here to see if people can name what they stand for.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3f6aef4cf9b_0_6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3f6aef4cf9b_0_6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3f6aef4cf9b_0_5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1" name="Google Shape;311;g3f6aef4cf9b_0_5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rPr lang="en-GB" sz="1100">
                <a:solidFill>
                  <a:schemeClr val="dk1"/>
                </a:solidFill>
              </a:rPr>
              <a:t>If you want to look at rule breaking in more depth - there’s a term called intelligent disobedience which comes from guide dog training. First you train the dog to be obedient - to take instructions from the human,then it has to go through a period of disobedience training, when it learns to listen to it own instincts and judgment, to know when to disobey the human</a:t>
            </a:r>
            <a:endParaRPr sz="1100">
              <a:solidFill>
                <a:schemeClr val="dk1"/>
              </a:solidFill>
            </a:endParaRPr>
          </a:p>
          <a:p>
            <a:pPr indent="0" lvl="0" marL="0" marR="0" rtl="0" algn="l">
              <a:spcBef>
                <a:spcPts val="0"/>
              </a:spcBef>
              <a:spcAft>
                <a:spcPts val="0"/>
              </a:spcAft>
              <a:buClr>
                <a:schemeClr val="dk1"/>
              </a:buClr>
              <a:buFont typeface="Arial"/>
              <a:buNone/>
            </a:pPr>
            <a:r>
              <a:t/>
            </a:r>
            <a:endParaRPr sz="1100">
              <a:solidFill>
                <a:schemeClr val="dk1"/>
              </a:solidFill>
            </a:endParaRPr>
          </a:p>
          <a:p>
            <a:pPr indent="0" lvl="0" marL="0" marR="0" rtl="0" algn="l">
              <a:spcBef>
                <a:spcPts val="0"/>
              </a:spcBef>
              <a:spcAft>
                <a:spcPts val="0"/>
              </a:spcAft>
              <a:buClr>
                <a:schemeClr val="dk1"/>
              </a:buClr>
              <a:buFont typeface="Arial"/>
              <a:buNone/>
            </a:pPr>
            <a:r>
              <a:rPr lang="en-GB" sz="1100">
                <a:solidFill>
                  <a:schemeClr val="dk1"/>
                </a:solidFill>
              </a:rPr>
              <a:t>Humans in general get  no such training - were actually conditioned largely to uniformly obey figures of authority, through fear, (from school). For the majority of people its very difficult to confidently challenge leaders or break rank with the group </a:t>
            </a:r>
            <a:endParaRPr sz="1100">
              <a:solidFill>
                <a:schemeClr val="dk1"/>
              </a:solidFill>
            </a:endParaRPr>
          </a:p>
          <a:p>
            <a:pPr indent="0" lvl="0" marL="0" marR="0" rtl="0" algn="l">
              <a:spcBef>
                <a:spcPts val="0"/>
              </a:spcBef>
              <a:spcAft>
                <a:spcPts val="0"/>
              </a:spcAft>
              <a:buClr>
                <a:schemeClr val="dk1"/>
              </a:buClr>
              <a:buFont typeface="Arial"/>
              <a:buNone/>
            </a:pPr>
            <a:r>
              <a:t/>
            </a:r>
            <a:endParaRPr sz="1100">
              <a:solidFill>
                <a:schemeClr val="dk1"/>
              </a:solidFill>
            </a:endParaRPr>
          </a:p>
          <a:p>
            <a:pPr indent="0" lvl="0" marL="0" marR="0" rtl="0" algn="l">
              <a:spcBef>
                <a:spcPts val="0"/>
              </a:spcBef>
              <a:spcAft>
                <a:spcPts val="0"/>
              </a:spcAft>
              <a:buClr>
                <a:schemeClr val="dk1"/>
              </a:buClr>
              <a:buFont typeface="Arial"/>
              <a:buNone/>
            </a:pPr>
            <a:r>
              <a:t/>
            </a:r>
            <a:endParaRPr sz="1100">
              <a:solidFill>
                <a:schemeClr val="dk1"/>
              </a:solidFill>
            </a:endParaRPr>
          </a:p>
          <a:p>
            <a:pPr indent="0" lvl="0" marL="0" marR="0" rtl="0" algn="l">
              <a:spcBef>
                <a:spcPts val="0"/>
              </a:spcBef>
              <a:spcAft>
                <a:spcPts val="0"/>
              </a:spcAft>
              <a:buClr>
                <a:schemeClr val="dk1"/>
              </a:buClr>
              <a:buFont typeface="Arial"/>
              <a:buNone/>
            </a:pPr>
            <a:r>
              <a:rPr lang="en-GB" sz="1100">
                <a:solidFill>
                  <a:schemeClr val="dk1"/>
                </a:solidFill>
              </a:rPr>
              <a:t>(all in a book called Intelligent Disobedience by Ira Shalleff)</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fb4136c005_1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3fb4136c005_1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fb4136c005_1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3fb4136c005_1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3fb4136c005_1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3fb4136c005_1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Can pause for a question here to see if people can name what they stand for.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f6aef4cf9b_0_5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f6aef4cf9b_0_5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Here are some examples of uncomfortable questions I have collected</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3f6aef4cf9b_0_6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3f6aef4cf9b_0_6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3f6aef4cf9b_0_1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3f6aef4cf9b_0_1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f6aef4cf9b_0_1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3f6aef4cf9b_0_1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fb4136c005_1_3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3fb4136c005_1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3fb4136c005_1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3fb4136c005_1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Now it’s up to you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3f6aef4cf9b_0_7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3f6aef4cf9b_0_7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3f6aef4cf9b_0_7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0" name="Google Shape;410;g3f6aef4cf9b_0_7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rPr lang="en-GB" sz="1100">
                <a:solidFill>
                  <a:schemeClr val="dk1"/>
                </a:solidFill>
              </a:rPr>
              <a:t>Another team in a big local authority created a code together, and one of the articles was to ‘Bring the Soul back to work’ </a:t>
            </a:r>
            <a:endParaRPr sz="1100">
              <a:solidFill>
                <a:schemeClr val="dk1"/>
              </a:solidFill>
            </a:endParaRPr>
          </a:p>
          <a:p>
            <a:pPr indent="0" lvl="0" marL="0" marR="0" rtl="0" algn="l">
              <a:spcBef>
                <a:spcPts val="0"/>
              </a:spcBef>
              <a:spcAft>
                <a:spcPts val="0"/>
              </a:spcAft>
              <a:buClr>
                <a:schemeClr val="dk1"/>
              </a:buClr>
              <a:buFont typeface="Arial"/>
              <a:buNone/>
            </a:pPr>
            <a:r>
              <a:t/>
            </a:r>
            <a:endParaRPr sz="1100">
              <a:solidFill>
                <a:schemeClr val="dk1"/>
              </a:solidFill>
            </a:endParaRPr>
          </a:p>
          <a:p>
            <a:pPr indent="0" lvl="0" marL="0" marR="0" rtl="0" algn="l">
              <a:spcBef>
                <a:spcPts val="0"/>
              </a:spcBef>
              <a:spcAft>
                <a:spcPts val="0"/>
              </a:spcAft>
              <a:buClr>
                <a:schemeClr val="dk1"/>
              </a:buClr>
              <a:buFont typeface="Arial"/>
              <a:buNone/>
            </a:pPr>
            <a:r>
              <a:rPr lang="en-GB" sz="1100">
                <a:solidFill>
                  <a:schemeClr val="dk1"/>
                </a:solidFill>
              </a:rPr>
              <a:t>To make this feel real, they decided to tackle email culture and created 4 new rules for it.</a:t>
            </a:r>
            <a:endParaRPr sz="1100">
              <a:solidFill>
                <a:schemeClr val="dk1"/>
              </a:solidFill>
            </a:endParaRPr>
          </a:p>
          <a:p>
            <a:pPr indent="0" lvl="0" marL="0" marR="0" rtl="0" algn="l">
              <a:spcBef>
                <a:spcPts val="0"/>
              </a:spcBef>
              <a:spcAft>
                <a:spcPts val="0"/>
              </a:spcAft>
              <a:buClr>
                <a:schemeClr val="dk1"/>
              </a:buClr>
              <a:buFont typeface="Arial"/>
              <a:buNone/>
            </a:pPr>
            <a:r>
              <a:t/>
            </a:r>
            <a:endParaRPr sz="1100">
              <a:solidFill>
                <a:schemeClr val="dk1"/>
              </a:solidFill>
            </a:endParaRPr>
          </a:p>
          <a:p>
            <a:pPr indent="0" lvl="0" marL="0" marR="0" rtl="0" algn="l">
              <a:spcBef>
                <a:spcPts val="0"/>
              </a:spcBef>
              <a:spcAft>
                <a:spcPts val="0"/>
              </a:spcAft>
              <a:buClr>
                <a:schemeClr val="dk1"/>
              </a:buClr>
              <a:buFont typeface="Arial"/>
              <a:buNone/>
            </a:pPr>
            <a:r>
              <a:rPr lang="en-GB" sz="1100">
                <a:solidFill>
                  <a:schemeClr val="dk1"/>
                </a:solidFill>
              </a:rPr>
              <a:t>But the important thing is that they made it their email signature - so everytime you sent an email you saw the new rules. </a:t>
            </a:r>
            <a:endParaRPr sz="1100">
              <a:solidFill>
                <a:schemeClr val="dk1"/>
              </a:solidFill>
            </a:endParaRPr>
          </a:p>
          <a:p>
            <a:pPr indent="0" lvl="0" marL="0" marR="0" rtl="0" algn="l">
              <a:spcBef>
                <a:spcPts val="0"/>
              </a:spcBef>
              <a:spcAft>
                <a:spcPts val="0"/>
              </a:spcAft>
              <a:buClr>
                <a:schemeClr val="dk1"/>
              </a:buClr>
              <a:buFont typeface="Arial"/>
              <a:buNone/>
            </a:pPr>
            <a:r>
              <a:rPr lang="en-GB" sz="1100">
                <a:solidFill>
                  <a:schemeClr val="dk1"/>
                </a:solidFill>
              </a:rPr>
              <a:t>If you can make the small bold action repeatable, even better as it will stand a much better change of staying.  </a:t>
            </a:r>
            <a:endParaRPr sz="1100">
              <a:solidFill>
                <a:schemeClr val="dk1"/>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3fb4136c005_1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3fb4136c005_1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Now it’s up to you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3f6aef4cf9b_0_752:notes"/>
          <p:cNvSpPr/>
          <p:nvPr>
            <p:ph idx="2" type="sldImg"/>
          </p:nvPr>
        </p:nvSpPr>
        <p:spPr>
          <a:xfrm>
            <a:off x="426022" y="1143366"/>
            <a:ext cx="6006000" cy="30849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3f6aef4cf9b_0_752:notes"/>
          <p:cNvSpPr txBox="1"/>
          <p:nvPr>
            <p:ph idx="1" type="body"/>
          </p:nvPr>
        </p:nvSpPr>
        <p:spPr>
          <a:xfrm>
            <a:off x="685801" y="4400551"/>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 team at Birdeye created numerous small bold steps that they could enact together in smaller teams.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One was ‘be here now’ - which simply meant no mobile phones in meeting. No one was allowed to do two things at once anymore.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Pro pirate tip: it always helps if you give a new rule a catchy name </a:t>
            </a:r>
            <a:endParaRPr/>
          </a:p>
        </p:txBody>
      </p:sp>
      <p:sp>
        <p:nvSpPr>
          <p:cNvPr id="425" name="Google Shape;425;g3f6aef4cf9b_0_752:notes"/>
          <p:cNvSpPr txBox="1"/>
          <p:nvPr>
            <p:ph idx="12" type="sldNum"/>
          </p:nvPr>
        </p:nvSpPr>
        <p:spPr>
          <a:xfrm>
            <a:off x="3884615"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3f6aef4cf9b_0_7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3f6aef4cf9b_0_7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3fb4136c005_1_3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3fb4136c005_1_3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Now it’s up to you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3fb4136c005_1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3fb4136c005_1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Finally….Sam’s small bold action. When he got a US book deal, he was figuring out how to market over there so researched the biggest book readers (ie. people who publicaly promote what they’re reading). But…very difficult to actually get your book to them.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So he thought, hell why not just photoshop the book into their hands. This worked a treat and book sales spiked because a lot of people believed it was real. The captions are mean to show that its a parody (and he got legal advice beforehand), but essentially he just hired someone off fiverr to do it.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3fb4136c005_1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g3fb4136c005_1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 publishers were simultaneously pleased (with sales) and also said that he should take them down.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This is when Sam invented the pirate hack ‘when you hear no, sometimes you should pretend you heard go’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So he went one bigger…its still up on Instagram.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There were no bad consequences to this I should add. But, risk is subjective so everyone has to assess what feels bold for them personally. Don’t just copy someone elses. You have to find something that pushes you out of your comfort zone BUT doesn’t creat major anxiety or disasterous consequences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3f6aef4cf9b_0_8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3f6aef4cf9b_0_8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Now it’s up to you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3fb4136c005_1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3fb4136c005_1_15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gif"/></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4" name="Shape 54"/>
        <p:cNvGrpSpPr/>
        <p:nvPr/>
      </p:nvGrpSpPr>
      <p:grpSpPr>
        <a:xfrm>
          <a:off x="0" y="0"/>
          <a:ext cx="0" cy="0"/>
          <a:chOff x="0" y="0"/>
          <a:chExt cx="0" cy="0"/>
        </a:xfrm>
      </p:grpSpPr>
      <p:sp>
        <p:nvSpPr>
          <p:cNvPr id="55" name="Google Shape;55;p1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chemeClr val="dk1"/>
              </a:buClr>
              <a:buSzPts val="1400"/>
              <a:buFont typeface="Arial"/>
              <a:buNone/>
              <a:defRPr b="0" i="0" sz="2800" u="none" cap="none" strike="noStrike">
                <a:solidFill>
                  <a:schemeClr val="dk1"/>
                </a:solidFill>
                <a:latin typeface="Arial"/>
                <a:ea typeface="Arial"/>
                <a:cs typeface="Arial"/>
                <a:sym typeface="Arial"/>
              </a:defRPr>
            </a:lvl1pPr>
            <a:lvl2pPr indent="0" lvl="1">
              <a:spcBef>
                <a:spcPts val="0"/>
              </a:spcBef>
              <a:spcAft>
                <a:spcPts val="0"/>
              </a:spcAft>
              <a:buClr>
                <a:schemeClr val="dk1"/>
              </a:buClr>
              <a:buSzPts val="1400"/>
              <a:buFont typeface="Arial"/>
              <a:buNone/>
              <a:defRPr sz="2800">
                <a:solidFill>
                  <a:schemeClr val="dk1"/>
                </a:solidFill>
              </a:defRPr>
            </a:lvl2pPr>
            <a:lvl3pPr indent="0" lvl="2">
              <a:spcBef>
                <a:spcPts val="0"/>
              </a:spcBef>
              <a:spcAft>
                <a:spcPts val="0"/>
              </a:spcAft>
              <a:buClr>
                <a:schemeClr val="dk1"/>
              </a:buClr>
              <a:buSzPts val="1400"/>
              <a:buFont typeface="Arial"/>
              <a:buNone/>
              <a:defRPr sz="2800">
                <a:solidFill>
                  <a:schemeClr val="dk1"/>
                </a:solidFill>
              </a:defRPr>
            </a:lvl3pPr>
            <a:lvl4pPr indent="0" lvl="3">
              <a:spcBef>
                <a:spcPts val="0"/>
              </a:spcBef>
              <a:spcAft>
                <a:spcPts val="0"/>
              </a:spcAft>
              <a:buClr>
                <a:schemeClr val="dk1"/>
              </a:buClr>
              <a:buSzPts val="1400"/>
              <a:buFont typeface="Arial"/>
              <a:buNone/>
              <a:defRPr sz="2800">
                <a:solidFill>
                  <a:schemeClr val="dk1"/>
                </a:solidFill>
              </a:defRPr>
            </a:lvl4pPr>
            <a:lvl5pPr indent="0" lvl="4">
              <a:spcBef>
                <a:spcPts val="0"/>
              </a:spcBef>
              <a:spcAft>
                <a:spcPts val="0"/>
              </a:spcAft>
              <a:buClr>
                <a:schemeClr val="dk1"/>
              </a:buClr>
              <a:buSzPts val="1400"/>
              <a:buFont typeface="Arial"/>
              <a:buNone/>
              <a:defRPr sz="2800">
                <a:solidFill>
                  <a:schemeClr val="dk1"/>
                </a:solidFill>
              </a:defRPr>
            </a:lvl5pPr>
            <a:lvl6pPr indent="0" lvl="5">
              <a:spcBef>
                <a:spcPts val="0"/>
              </a:spcBef>
              <a:spcAft>
                <a:spcPts val="0"/>
              </a:spcAft>
              <a:buClr>
                <a:schemeClr val="dk1"/>
              </a:buClr>
              <a:buSzPts val="1400"/>
              <a:buFont typeface="Arial"/>
              <a:buNone/>
              <a:defRPr sz="2800">
                <a:solidFill>
                  <a:schemeClr val="dk1"/>
                </a:solidFill>
              </a:defRPr>
            </a:lvl6pPr>
            <a:lvl7pPr indent="0" lvl="6">
              <a:spcBef>
                <a:spcPts val="0"/>
              </a:spcBef>
              <a:spcAft>
                <a:spcPts val="0"/>
              </a:spcAft>
              <a:buClr>
                <a:schemeClr val="dk1"/>
              </a:buClr>
              <a:buSzPts val="1400"/>
              <a:buFont typeface="Arial"/>
              <a:buNone/>
              <a:defRPr sz="2800">
                <a:solidFill>
                  <a:schemeClr val="dk1"/>
                </a:solidFill>
              </a:defRPr>
            </a:lvl7pPr>
            <a:lvl8pPr indent="0" lvl="7">
              <a:spcBef>
                <a:spcPts val="0"/>
              </a:spcBef>
              <a:spcAft>
                <a:spcPts val="0"/>
              </a:spcAft>
              <a:buClr>
                <a:schemeClr val="dk1"/>
              </a:buClr>
              <a:buSzPts val="1400"/>
              <a:buFont typeface="Arial"/>
              <a:buNone/>
              <a:defRPr sz="2800">
                <a:solidFill>
                  <a:schemeClr val="dk1"/>
                </a:solidFill>
              </a:defRPr>
            </a:lvl8pPr>
            <a:lvl9pPr indent="0" lvl="8">
              <a:spcBef>
                <a:spcPts val="0"/>
              </a:spcBef>
              <a:spcAft>
                <a:spcPts val="0"/>
              </a:spcAft>
              <a:buClr>
                <a:schemeClr val="dk1"/>
              </a:buClr>
              <a:buSzPts val="1400"/>
              <a:buFont typeface="Arial"/>
              <a:buNone/>
              <a:defRPr sz="2800">
                <a:solidFill>
                  <a:schemeClr val="dk1"/>
                </a:solidFill>
              </a:defRPr>
            </a:lvl9pPr>
          </a:lstStyle>
          <a:p/>
        </p:txBody>
      </p:sp>
      <p:sp>
        <p:nvSpPr>
          <p:cNvPr id="56" name="Google Shape;56;p1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228600" lvl="0" marL="457200" marR="0" algn="l">
              <a:lnSpc>
                <a:spcPct val="115000"/>
              </a:lnSpc>
              <a:spcBef>
                <a:spcPts val="0"/>
              </a:spcBef>
              <a:spcAft>
                <a:spcPts val="0"/>
              </a:spcAft>
              <a:buClr>
                <a:schemeClr val="lt2"/>
              </a:buClr>
              <a:buSzPts val="1400"/>
              <a:buFont typeface="Arial"/>
              <a:buNone/>
              <a:defRPr b="0" i="0" sz="1800" u="none" cap="none" strike="noStrike">
                <a:solidFill>
                  <a:schemeClr val="lt2"/>
                </a:solidFill>
                <a:latin typeface="Arial"/>
                <a:ea typeface="Arial"/>
                <a:cs typeface="Arial"/>
                <a:sym typeface="Arial"/>
              </a:defRPr>
            </a:lvl1pPr>
            <a:lvl2pPr indent="-228600" lvl="1" marL="914400" marR="0" algn="l">
              <a:lnSpc>
                <a:spcPct val="115000"/>
              </a:lnSpc>
              <a:spcBef>
                <a:spcPts val="160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2pPr>
            <a:lvl3pPr indent="-228600" lvl="2" marL="1371600" marR="0" algn="l">
              <a:lnSpc>
                <a:spcPct val="115000"/>
              </a:lnSpc>
              <a:spcBef>
                <a:spcPts val="160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3pPr>
            <a:lvl4pPr indent="-228600" lvl="3" marL="1828800" marR="0" algn="l">
              <a:lnSpc>
                <a:spcPct val="115000"/>
              </a:lnSpc>
              <a:spcBef>
                <a:spcPts val="160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4pPr>
            <a:lvl5pPr indent="-228600" lvl="4" marL="2286000" marR="0" algn="l">
              <a:lnSpc>
                <a:spcPct val="115000"/>
              </a:lnSpc>
              <a:spcBef>
                <a:spcPts val="160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5pPr>
            <a:lvl6pPr indent="-228600" lvl="5" marL="2743200" marR="0" algn="l">
              <a:lnSpc>
                <a:spcPct val="115000"/>
              </a:lnSpc>
              <a:spcBef>
                <a:spcPts val="160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6pPr>
            <a:lvl7pPr indent="-228600" lvl="6" marL="3200400" marR="0" algn="l">
              <a:lnSpc>
                <a:spcPct val="115000"/>
              </a:lnSpc>
              <a:spcBef>
                <a:spcPts val="160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7pPr>
            <a:lvl8pPr indent="-228600" lvl="7" marL="3657600" marR="0" algn="l">
              <a:lnSpc>
                <a:spcPct val="115000"/>
              </a:lnSpc>
              <a:spcBef>
                <a:spcPts val="160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8pPr>
            <a:lvl9pPr indent="-228600" lvl="8" marL="4114800" marR="0" algn="l">
              <a:lnSpc>
                <a:spcPct val="115000"/>
              </a:lnSpc>
              <a:spcBef>
                <a:spcPts val="1600"/>
              </a:spcBef>
              <a:spcAft>
                <a:spcPts val="1600"/>
              </a:spcAft>
              <a:buClr>
                <a:schemeClr val="lt2"/>
              </a:buClr>
              <a:buSzPts val="1400"/>
              <a:buFont typeface="Arial"/>
              <a:buNone/>
              <a:defRPr b="0" i="0" sz="1400" u="none" cap="none" strike="noStrike">
                <a:solidFill>
                  <a:schemeClr val="lt2"/>
                </a:solidFill>
                <a:latin typeface="Arial"/>
                <a:ea typeface="Arial"/>
                <a:cs typeface="Arial"/>
                <a:sym typeface="Arial"/>
              </a:defRPr>
            </a:lvl9pPr>
          </a:lstStyle>
          <a:p/>
        </p:txBody>
      </p:sp>
      <p:sp>
        <p:nvSpPr>
          <p:cNvPr id="57" name="Google Shape;57;p14"/>
          <p:cNvSpPr txBox="1"/>
          <p:nvPr>
            <p:ph idx="12" type="sldNum"/>
          </p:nvPr>
        </p:nvSpPr>
        <p:spPr>
          <a:xfrm>
            <a:off x="8472457" y="4663216"/>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8" name="Shape 58"/>
        <p:cNvGrpSpPr/>
        <p:nvPr/>
      </p:nvGrpSpPr>
      <p:grpSpPr>
        <a:xfrm>
          <a:off x="0" y="0"/>
          <a:ext cx="0" cy="0"/>
          <a:chOff x="0" y="0"/>
          <a:chExt cx="0" cy="0"/>
        </a:xfrm>
      </p:grpSpPr>
      <p:sp>
        <p:nvSpPr>
          <p:cNvPr id="59" name="Google Shape;59;p1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indent="0" lvl="0" marL="0" marR="0" algn="ctr">
              <a:lnSpc>
                <a:spcPct val="100000"/>
              </a:lnSpc>
              <a:spcBef>
                <a:spcPts val="0"/>
              </a:spcBef>
              <a:spcAft>
                <a:spcPts val="0"/>
              </a:spcAft>
              <a:buClr>
                <a:schemeClr val="dk1"/>
              </a:buClr>
              <a:buSzPts val="1400"/>
              <a:buFont typeface="Arial"/>
              <a:buNone/>
              <a:defRPr b="0" i="0" sz="5200" u="none" cap="none" strike="noStrike">
                <a:solidFill>
                  <a:schemeClr val="dk1"/>
                </a:solidFill>
                <a:latin typeface="Arial"/>
                <a:ea typeface="Arial"/>
                <a:cs typeface="Arial"/>
                <a:sym typeface="Arial"/>
              </a:defRPr>
            </a:lvl1pPr>
            <a:lvl2pPr indent="0" lvl="1" algn="ctr">
              <a:spcBef>
                <a:spcPts val="0"/>
              </a:spcBef>
              <a:spcAft>
                <a:spcPts val="0"/>
              </a:spcAft>
              <a:buClr>
                <a:schemeClr val="dk1"/>
              </a:buClr>
              <a:buSzPts val="1400"/>
              <a:buFont typeface="Arial"/>
              <a:buNone/>
              <a:defRPr sz="5200">
                <a:solidFill>
                  <a:schemeClr val="dk1"/>
                </a:solidFill>
              </a:defRPr>
            </a:lvl2pPr>
            <a:lvl3pPr indent="0" lvl="2" algn="ctr">
              <a:spcBef>
                <a:spcPts val="0"/>
              </a:spcBef>
              <a:spcAft>
                <a:spcPts val="0"/>
              </a:spcAft>
              <a:buClr>
                <a:schemeClr val="dk1"/>
              </a:buClr>
              <a:buSzPts val="1400"/>
              <a:buFont typeface="Arial"/>
              <a:buNone/>
              <a:defRPr sz="5200">
                <a:solidFill>
                  <a:schemeClr val="dk1"/>
                </a:solidFill>
              </a:defRPr>
            </a:lvl3pPr>
            <a:lvl4pPr indent="0" lvl="3" algn="ctr">
              <a:spcBef>
                <a:spcPts val="0"/>
              </a:spcBef>
              <a:spcAft>
                <a:spcPts val="0"/>
              </a:spcAft>
              <a:buClr>
                <a:schemeClr val="dk1"/>
              </a:buClr>
              <a:buSzPts val="1400"/>
              <a:buFont typeface="Arial"/>
              <a:buNone/>
              <a:defRPr sz="5200">
                <a:solidFill>
                  <a:schemeClr val="dk1"/>
                </a:solidFill>
              </a:defRPr>
            </a:lvl4pPr>
            <a:lvl5pPr indent="0" lvl="4" algn="ctr">
              <a:spcBef>
                <a:spcPts val="0"/>
              </a:spcBef>
              <a:spcAft>
                <a:spcPts val="0"/>
              </a:spcAft>
              <a:buClr>
                <a:schemeClr val="dk1"/>
              </a:buClr>
              <a:buSzPts val="1400"/>
              <a:buFont typeface="Arial"/>
              <a:buNone/>
              <a:defRPr sz="5200">
                <a:solidFill>
                  <a:schemeClr val="dk1"/>
                </a:solidFill>
              </a:defRPr>
            </a:lvl5pPr>
            <a:lvl6pPr indent="0" lvl="5" algn="ctr">
              <a:spcBef>
                <a:spcPts val="0"/>
              </a:spcBef>
              <a:spcAft>
                <a:spcPts val="0"/>
              </a:spcAft>
              <a:buClr>
                <a:schemeClr val="dk1"/>
              </a:buClr>
              <a:buSzPts val="1400"/>
              <a:buFont typeface="Arial"/>
              <a:buNone/>
              <a:defRPr sz="5200">
                <a:solidFill>
                  <a:schemeClr val="dk1"/>
                </a:solidFill>
              </a:defRPr>
            </a:lvl6pPr>
            <a:lvl7pPr indent="0" lvl="6" algn="ctr">
              <a:spcBef>
                <a:spcPts val="0"/>
              </a:spcBef>
              <a:spcAft>
                <a:spcPts val="0"/>
              </a:spcAft>
              <a:buClr>
                <a:schemeClr val="dk1"/>
              </a:buClr>
              <a:buSzPts val="1400"/>
              <a:buFont typeface="Arial"/>
              <a:buNone/>
              <a:defRPr sz="5200">
                <a:solidFill>
                  <a:schemeClr val="dk1"/>
                </a:solidFill>
              </a:defRPr>
            </a:lvl7pPr>
            <a:lvl8pPr indent="0" lvl="7" algn="ctr">
              <a:spcBef>
                <a:spcPts val="0"/>
              </a:spcBef>
              <a:spcAft>
                <a:spcPts val="0"/>
              </a:spcAft>
              <a:buClr>
                <a:schemeClr val="dk1"/>
              </a:buClr>
              <a:buSzPts val="1400"/>
              <a:buFont typeface="Arial"/>
              <a:buNone/>
              <a:defRPr sz="5200">
                <a:solidFill>
                  <a:schemeClr val="dk1"/>
                </a:solidFill>
              </a:defRPr>
            </a:lvl8pPr>
            <a:lvl9pPr indent="0" lvl="8" algn="ctr">
              <a:spcBef>
                <a:spcPts val="0"/>
              </a:spcBef>
              <a:spcAft>
                <a:spcPts val="0"/>
              </a:spcAft>
              <a:buClr>
                <a:schemeClr val="dk1"/>
              </a:buClr>
              <a:buSzPts val="1400"/>
              <a:buFont typeface="Arial"/>
              <a:buNone/>
              <a:defRPr sz="5200">
                <a:solidFill>
                  <a:schemeClr val="dk1"/>
                </a:solidFill>
              </a:defRPr>
            </a:lvl9pPr>
          </a:lstStyle>
          <a:p/>
        </p:txBody>
      </p:sp>
      <p:sp>
        <p:nvSpPr>
          <p:cNvPr id="60" name="Google Shape;60;p1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chemeClr val="lt2"/>
              </a:buClr>
              <a:buSzPts val="1400"/>
              <a:buFont typeface="Arial"/>
              <a:buNone/>
              <a:defRPr b="0" i="0" sz="2800" u="none" cap="none" strike="noStrike">
                <a:solidFill>
                  <a:schemeClr val="lt2"/>
                </a:solidFill>
                <a:latin typeface="Arial"/>
                <a:ea typeface="Arial"/>
                <a:cs typeface="Arial"/>
                <a:sym typeface="Arial"/>
              </a:defRPr>
            </a:lvl1pPr>
            <a:lvl2pPr indent="0" lvl="1" marL="457200" marR="0" algn="ctr">
              <a:lnSpc>
                <a:spcPct val="100000"/>
              </a:lnSpc>
              <a:spcBef>
                <a:spcPts val="0"/>
              </a:spcBef>
              <a:spcAft>
                <a:spcPts val="0"/>
              </a:spcAft>
              <a:buClr>
                <a:schemeClr val="lt2"/>
              </a:buClr>
              <a:buSzPts val="1400"/>
              <a:buFont typeface="Arial"/>
              <a:buNone/>
              <a:defRPr b="0" i="0" sz="2800" u="none" cap="none" strike="noStrike">
                <a:solidFill>
                  <a:schemeClr val="lt2"/>
                </a:solidFill>
                <a:latin typeface="Arial"/>
                <a:ea typeface="Arial"/>
                <a:cs typeface="Arial"/>
                <a:sym typeface="Arial"/>
              </a:defRPr>
            </a:lvl2pPr>
            <a:lvl3pPr indent="0" lvl="2" marL="914400" marR="0" algn="ctr">
              <a:lnSpc>
                <a:spcPct val="100000"/>
              </a:lnSpc>
              <a:spcBef>
                <a:spcPts val="0"/>
              </a:spcBef>
              <a:spcAft>
                <a:spcPts val="0"/>
              </a:spcAft>
              <a:buClr>
                <a:schemeClr val="lt2"/>
              </a:buClr>
              <a:buSzPts val="1400"/>
              <a:buFont typeface="Arial"/>
              <a:buNone/>
              <a:defRPr b="0" i="0" sz="2800" u="none" cap="none" strike="noStrike">
                <a:solidFill>
                  <a:schemeClr val="lt2"/>
                </a:solidFill>
                <a:latin typeface="Arial"/>
                <a:ea typeface="Arial"/>
                <a:cs typeface="Arial"/>
                <a:sym typeface="Arial"/>
              </a:defRPr>
            </a:lvl3pPr>
            <a:lvl4pPr indent="0" lvl="3" marL="1371600" marR="0" algn="ctr">
              <a:lnSpc>
                <a:spcPct val="100000"/>
              </a:lnSpc>
              <a:spcBef>
                <a:spcPts val="0"/>
              </a:spcBef>
              <a:spcAft>
                <a:spcPts val="0"/>
              </a:spcAft>
              <a:buClr>
                <a:schemeClr val="lt2"/>
              </a:buClr>
              <a:buSzPts val="1400"/>
              <a:buFont typeface="Arial"/>
              <a:buNone/>
              <a:defRPr b="0" i="0" sz="2800" u="none" cap="none" strike="noStrike">
                <a:solidFill>
                  <a:schemeClr val="lt2"/>
                </a:solidFill>
                <a:latin typeface="Arial"/>
                <a:ea typeface="Arial"/>
                <a:cs typeface="Arial"/>
                <a:sym typeface="Arial"/>
              </a:defRPr>
            </a:lvl4pPr>
            <a:lvl5pPr indent="0" lvl="4" marL="1828800" marR="0" algn="ctr">
              <a:lnSpc>
                <a:spcPct val="100000"/>
              </a:lnSpc>
              <a:spcBef>
                <a:spcPts val="0"/>
              </a:spcBef>
              <a:spcAft>
                <a:spcPts val="0"/>
              </a:spcAft>
              <a:buClr>
                <a:schemeClr val="lt2"/>
              </a:buClr>
              <a:buSzPts val="1400"/>
              <a:buFont typeface="Arial"/>
              <a:buNone/>
              <a:defRPr b="0" i="0" sz="2800" u="none" cap="none" strike="noStrike">
                <a:solidFill>
                  <a:schemeClr val="lt2"/>
                </a:solidFill>
                <a:latin typeface="Arial"/>
                <a:ea typeface="Arial"/>
                <a:cs typeface="Arial"/>
                <a:sym typeface="Arial"/>
              </a:defRPr>
            </a:lvl5pPr>
            <a:lvl6pPr indent="0" lvl="5" marL="2286000" marR="0" algn="ctr">
              <a:lnSpc>
                <a:spcPct val="100000"/>
              </a:lnSpc>
              <a:spcBef>
                <a:spcPts val="0"/>
              </a:spcBef>
              <a:spcAft>
                <a:spcPts val="0"/>
              </a:spcAft>
              <a:buClr>
                <a:schemeClr val="lt2"/>
              </a:buClr>
              <a:buSzPts val="1400"/>
              <a:buFont typeface="Arial"/>
              <a:buNone/>
              <a:defRPr b="0" i="0" sz="2800" u="none" cap="none" strike="noStrike">
                <a:solidFill>
                  <a:schemeClr val="lt2"/>
                </a:solidFill>
                <a:latin typeface="Arial"/>
                <a:ea typeface="Arial"/>
                <a:cs typeface="Arial"/>
                <a:sym typeface="Arial"/>
              </a:defRPr>
            </a:lvl6pPr>
            <a:lvl7pPr indent="0" lvl="6" marL="2743200" marR="0" algn="ctr">
              <a:lnSpc>
                <a:spcPct val="100000"/>
              </a:lnSpc>
              <a:spcBef>
                <a:spcPts val="0"/>
              </a:spcBef>
              <a:spcAft>
                <a:spcPts val="0"/>
              </a:spcAft>
              <a:buClr>
                <a:schemeClr val="lt2"/>
              </a:buClr>
              <a:buSzPts val="1400"/>
              <a:buFont typeface="Arial"/>
              <a:buNone/>
              <a:defRPr b="0" i="0" sz="2800" u="none" cap="none" strike="noStrike">
                <a:solidFill>
                  <a:schemeClr val="lt2"/>
                </a:solidFill>
                <a:latin typeface="Arial"/>
                <a:ea typeface="Arial"/>
                <a:cs typeface="Arial"/>
                <a:sym typeface="Arial"/>
              </a:defRPr>
            </a:lvl7pPr>
            <a:lvl8pPr indent="0" lvl="7" marL="3200400" marR="0" algn="ctr">
              <a:lnSpc>
                <a:spcPct val="100000"/>
              </a:lnSpc>
              <a:spcBef>
                <a:spcPts val="0"/>
              </a:spcBef>
              <a:spcAft>
                <a:spcPts val="0"/>
              </a:spcAft>
              <a:buClr>
                <a:schemeClr val="lt2"/>
              </a:buClr>
              <a:buSzPts val="1400"/>
              <a:buFont typeface="Arial"/>
              <a:buNone/>
              <a:defRPr b="0" i="0" sz="2800" u="none" cap="none" strike="noStrike">
                <a:solidFill>
                  <a:schemeClr val="lt2"/>
                </a:solidFill>
                <a:latin typeface="Arial"/>
                <a:ea typeface="Arial"/>
                <a:cs typeface="Arial"/>
                <a:sym typeface="Arial"/>
              </a:defRPr>
            </a:lvl8pPr>
            <a:lvl9pPr indent="0" lvl="8" marL="3657600" marR="0" algn="ctr">
              <a:lnSpc>
                <a:spcPct val="100000"/>
              </a:lnSpc>
              <a:spcBef>
                <a:spcPts val="0"/>
              </a:spcBef>
              <a:spcAft>
                <a:spcPts val="0"/>
              </a:spcAft>
              <a:buClr>
                <a:schemeClr val="lt2"/>
              </a:buClr>
              <a:buSzPts val="1400"/>
              <a:buFont typeface="Arial"/>
              <a:buNone/>
              <a:defRPr b="0" i="0" sz="2800" u="none" cap="none" strike="noStrike">
                <a:solidFill>
                  <a:schemeClr val="lt2"/>
                </a:solidFill>
                <a:latin typeface="Arial"/>
                <a:ea typeface="Arial"/>
                <a:cs typeface="Arial"/>
                <a:sym typeface="Arial"/>
              </a:defRPr>
            </a:lvl9pPr>
          </a:lstStyle>
          <a:p/>
        </p:txBody>
      </p:sp>
      <p:sp>
        <p:nvSpPr>
          <p:cNvPr id="61" name="Google Shape;61;p15"/>
          <p:cNvSpPr txBox="1"/>
          <p:nvPr>
            <p:ph idx="12" type="sldNum"/>
          </p:nvPr>
        </p:nvSpPr>
        <p:spPr>
          <a:xfrm>
            <a:off x="8472457" y="4663216"/>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2" name="Shape 62"/>
        <p:cNvGrpSpPr/>
        <p:nvPr/>
      </p:nvGrpSpPr>
      <p:grpSpPr>
        <a:xfrm>
          <a:off x="0" y="0"/>
          <a:ext cx="0" cy="0"/>
          <a:chOff x="0" y="0"/>
          <a:chExt cx="0" cy="0"/>
        </a:xfrm>
      </p:grpSpPr>
      <p:sp>
        <p:nvSpPr>
          <p:cNvPr id="63" name="Google Shape;63;p16"/>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chemeClr val="dk1"/>
              </a:buClr>
              <a:buSzPts val="1400"/>
              <a:buFont typeface="Arial"/>
              <a:buNone/>
              <a:defRPr b="0" i="0" sz="3600" u="none" cap="none" strike="noStrike">
                <a:solidFill>
                  <a:schemeClr val="dk1"/>
                </a:solidFill>
                <a:latin typeface="Arial"/>
                <a:ea typeface="Arial"/>
                <a:cs typeface="Arial"/>
                <a:sym typeface="Arial"/>
              </a:defRPr>
            </a:lvl1pPr>
            <a:lvl2pPr indent="0" lvl="1" algn="ctr">
              <a:spcBef>
                <a:spcPts val="0"/>
              </a:spcBef>
              <a:spcAft>
                <a:spcPts val="0"/>
              </a:spcAft>
              <a:buClr>
                <a:schemeClr val="dk1"/>
              </a:buClr>
              <a:buSzPts val="1400"/>
              <a:buFont typeface="Arial"/>
              <a:buNone/>
              <a:defRPr sz="3600">
                <a:solidFill>
                  <a:schemeClr val="dk1"/>
                </a:solidFill>
              </a:defRPr>
            </a:lvl2pPr>
            <a:lvl3pPr indent="0" lvl="2" algn="ctr">
              <a:spcBef>
                <a:spcPts val="0"/>
              </a:spcBef>
              <a:spcAft>
                <a:spcPts val="0"/>
              </a:spcAft>
              <a:buClr>
                <a:schemeClr val="dk1"/>
              </a:buClr>
              <a:buSzPts val="1400"/>
              <a:buFont typeface="Arial"/>
              <a:buNone/>
              <a:defRPr sz="3600">
                <a:solidFill>
                  <a:schemeClr val="dk1"/>
                </a:solidFill>
              </a:defRPr>
            </a:lvl3pPr>
            <a:lvl4pPr indent="0" lvl="3" algn="ctr">
              <a:spcBef>
                <a:spcPts val="0"/>
              </a:spcBef>
              <a:spcAft>
                <a:spcPts val="0"/>
              </a:spcAft>
              <a:buClr>
                <a:schemeClr val="dk1"/>
              </a:buClr>
              <a:buSzPts val="1400"/>
              <a:buFont typeface="Arial"/>
              <a:buNone/>
              <a:defRPr sz="3600">
                <a:solidFill>
                  <a:schemeClr val="dk1"/>
                </a:solidFill>
              </a:defRPr>
            </a:lvl4pPr>
            <a:lvl5pPr indent="0" lvl="4" algn="ctr">
              <a:spcBef>
                <a:spcPts val="0"/>
              </a:spcBef>
              <a:spcAft>
                <a:spcPts val="0"/>
              </a:spcAft>
              <a:buClr>
                <a:schemeClr val="dk1"/>
              </a:buClr>
              <a:buSzPts val="1400"/>
              <a:buFont typeface="Arial"/>
              <a:buNone/>
              <a:defRPr sz="3600">
                <a:solidFill>
                  <a:schemeClr val="dk1"/>
                </a:solidFill>
              </a:defRPr>
            </a:lvl5pPr>
            <a:lvl6pPr indent="0" lvl="5" algn="ctr">
              <a:spcBef>
                <a:spcPts val="0"/>
              </a:spcBef>
              <a:spcAft>
                <a:spcPts val="0"/>
              </a:spcAft>
              <a:buClr>
                <a:schemeClr val="dk1"/>
              </a:buClr>
              <a:buSzPts val="1400"/>
              <a:buFont typeface="Arial"/>
              <a:buNone/>
              <a:defRPr sz="3600">
                <a:solidFill>
                  <a:schemeClr val="dk1"/>
                </a:solidFill>
              </a:defRPr>
            </a:lvl6pPr>
            <a:lvl7pPr indent="0" lvl="6" algn="ctr">
              <a:spcBef>
                <a:spcPts val="0"/>
              </a:spcBef>
              <a:spcAft>
                <a:spcPts val="0"/>
              </a:spcAft>
              <a:buClr>
                <a:schemeClr val="dk1"/>
              </a:buClr>
              <a:buSzPts val="1400"/>
              <a:buFont typeface="Arial"/>
              <a:buNone/>
              <a:defRPr sz="3600">
                <a:solidFill>
                  <a:schemeClr val="dk1"/>
                </a:solidFill>
              </a:defRPr>
            </a:lvl7pPr>
            <a:lvl8pPr indent="0" lvl="7" algn="ctr">
              <a:spcBef>
                <a:spcPts val="0"/>
              </a:spcBef>
              <a:spcAft>
                <a:spcPts val="0"/>
              </a:spcAft>
              <a:buClr>
                <a:schemeClr val="dk1"/>
              </a:buClr>
              <a:buSzPts val="1400"/>
              <a:buFont typeface="Arial"/>
              <a:buNone/>
              <a:defRPr sz="3600">
                <a:solidFill>
                  <a:schemeClr val="dk1"/>
                </a:solidFill>
              </a:defRPr>
            </a:lvl8pPr>
            <a:lvl9pPr indent="0" lvl="8" algn="ctr">
              <a:spcBef>
                <a:spcPts val="0"/>
              </a:spcBef>
              <a:spcAft>
                <a:spcPts val="0"/>
              </a:spcAft>
              <a:buClr>
                <a:schemeClr val="dk1"/>
              </a:buClr>
              <a:buSzPts val="1400"/>
              <a:buFont typeface="Arial"/>
              <a:buNone/>
              <a:defRPr sz="3600">
                <a:solidFill>
                  <a:schemeClr val="dk1"/>
                </a:solidFill>
              </a:defRPr>
            </a:lvl9pPr>
          </a:lstStyle>
          <a:p/>
        </p:txBody>
      </p:sp>
      <p:sp>
        <p:nvSpPr>
          <p:cNvPr id="64" name="Google Shape;64;p16"/>
          <p:cNvSpPr txBox="1"/>
          <p:nvPr>
            <p:ph idx="12" type="sldNum"/>
          </p:nvPr>
        </p:nvSpPr>
        <p:spPr>
          <a:xfrm>
            <a:off x="8472457" y="4663216"/>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chemeClr val="dk1"/>
              </a:buClr>
              <a:buSzPts val="1400"/>
              <a:buFont typeface="Arial"/>
              <a:buNone/>
              <a:defRPr b="0" i="0" sz="2800" u="none" cap="none" strike="noStrike">
                <a:solidFill>
                  <a:schemeClr val="dk1"/>
                </a:solidFill>
                <a:latin typeface="Arial"/>
                <a:ea typeface="Arial"/>
                <a:cs typeface="Arial"/>
                <a:sym typeface="Arial"/>
              </a:defRPr>
            </a:lvl1pPr>
            <a:lvl2pPr indent="0" lvl="1">
              <a:spcBef>
                <a:spcPts val="0"/>
              </a:spcBef>
              <a:spcAft>
                <a:spcPts val="0"/>
              </a:spcAft>
              <a:buClr>
                <a:schemeClr val="dk1"/>
              </a:buClr>
              <a:buSzPts val="1400"/>
              <a:buFont typeface="Arial"/>
              <a:buNone/>
              <a:defRPr sz="2800">
                <a:solidFill>
                  <a:schemeClr val="dk1"/>
                </a:solidFill>
              </a:defRPr>
            </a:lvl2pPr>
            <a:lvl3pPr indent="0" lvl="2">
              <a:spcBef>
                <a:spcPts val="0"/>
              </a:spcBef>
              <a:spcAft>
                <a:spcPts val="0"/>
              </a:spcAft>
              <a:buClr>
                <a:schemeClr val="dk1"/>
              </a:buClr>
              <a:buSzPts val="1400"/>
              <a:buFont typeface="Arial"/>
              <a:buNone/>
              <a:defRPr sz="2800">
                <a:solidFill>
                  <a:schemeClr val="dk1"/>
                </a:solidFill>
              </a:defRPr>
            </a:lvl3pPr>
            <a:lvl4pPr indent="0" lvl="3">
              <a:spcBef>
                <a:spcPts val="0"/>
              </a:spcBef>
              <a:spcAft>
                <a:spcPts val="0"/>
              </a:spcAft>
              <a:buClr>
                <a:schemeClr val="dk1"/>
              </a:buClr>
              <a:buSzPts val="1400"/>
              <a:buFont typeface="Arial"/>
              <a:buNone/>
              <a:defRPr sz="2800">
                <a:solidFill>
                  <a:schemeClr val="dk1"/>
                </a:solidFill>
              </a:defRPr>
            </a:lvl4pPr>
            <a:lvl5pPr indent="0" lvl="4">
              <a:spcBef>
                <a:spcPts val="0"/>
              </a:spcBef>
              <a:spcAft>
                <a:spcPts val="0"/>
              </a:spcAft>
              <a:buClr>
                <a:schemeClr val="dk1"/>
              </a:buClr>
              <a:buSzPts val="1400"/>
              <a:buFont typeface="Arial"/>
              <a:buNone/>
              <a:defRPr sz="2800">
                <a:solidFill>
                  <a:schemeClr val="dk1"/>
                </a:solidFill>
              </a:defRPr>
            </a:lvl5pPr>
            <a:lvl6pPr indent="0" lvl="5">
              <a:spcBef>
                <a:spcPts val="0"/>
              </a:spcBef>
              <a:spcAft>
                <a:spcPts val="0"/>
              </a:spcAft>
              <a:buClr>
                <a:schemeClr val="dk1"/>
              </a:buClr>
              <a:buSzPts val="1400"/>
              <a:buFont typeface="Arial"/>
              <a:buNone/>
              <a:defRPr sz="2800">
                <a:solidFill>
                  <a:schemeClr val="dk1"/>
                </a:solidFill>
              </a:defRPr>
            </a:lvl6pPr>
            <a:lvl7pPr indent="0" lvl="6">
              <a:spcBef>
                <a:spcPts val="0"/>
              </a:spcBef>
              <a:spcAft>
                <a:spcPts val="0"/>
              </a:spcAft>
              <a:buClr>
                <a:schemeClr val="dk1"/>
              </a:buClr>
              <a:buSzPts val="1400"/>
              <a:buFont typeface="Arial"/>
              <a:buNone/>
              <a:defRPr sz="2800">
                <a:solidFill>
                  <a:schemeClr val="dk1"/>
                </a:solidFill>
              </a:defRPr>
            </a:lvl7pPr>
            <a:lvl8pPr indent="0" lvl="7">
              <a:spcBef>
                <a:spcPts val="0"/>
              </a:spcBef>
              <a:spcAft>
                <a:spcPts val="0"/>
              </a:spcAft>
              <a:buClr>
                <a:schemeClr val="dk1"/>
              </a:buClr>
              <a:buSzPts val="1400"/>
              <a:buFont typeface="Arial"/>
              <a:buNone/>
              <a:defRPr sz="2800">
                <a:solidFill>
                  <a:schemeClr val="dk1"/>
                </a:solidFill>
              </a:defRPr>
            </a:lvl8pPr>
            <a:lvl9pPr indent="0" lvl="8">
              <a:spcBef>
                <a:spcPts val="0"/>
              </a:spcBef>
              <a:spcAft>
                <a:spcPts val="0"/>
              </a:spcAft>
              <a:buClr>
                <a:schemeClr val="dk1"/>
              </a:buClr>
              <a:buSzPts val="1400"/>
              <a:buFont typeface="Arial"/>
              <a:buNone/>
              <a:defRPr sz="2800">
                <a:solidFill>
                  <a:schemeClr val="dk1"/>
                </a:solidFill>
              </a:defRPr>
            </a:lvl9pPr>
          </a:lstStyle>
          <a:p/>
        </p:txBody>
      </p:sp>
      <p:sp>
        <p:nvSpPr>
          <p:cNvPr id="67" name="Google Shape;67;p1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228600" lvl="0" marL="457200" marR="0" algn="l">
              <a:lnSpc>
                <a:spcPct val="115000"/>
              </a:lnSpc>
              <a:spcBef>
                <a:spcPts val="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1pPr>
            <a:lvl2pPr indent="-228600" lvl="1" marL="914400" marR="0" algn="l">
              <a:lnSpc>
                <a:spcPct val="115000"/>
              </a:lnSpc>
              <a:spcBef>
                <a:spcPts val="1600"/>
              </a:spcBef>
              <a:spcAft>
                <a:spcPts val="0"/>
              </a:spcAft>
              <a:buClr>
                <a:schemeClr val="lt2"/>
              </a:buClr>
              <a:buSzPts val="1400"/>
              <a:buFont typeface="Arial"/>
              <a:buNone/>
              <a:defRPr b="0" i="0" sz="1200" u="none" cap="none" strike="noStrike">
                <a:solidFill>
                  <a:schemeClr val="lt2"/>
                </a:solidFill>
                <a:latin typeface="Arial"/>
                <a:ea typeface="Arial"/>
                <a:cs typeface="Arial"/>
                <a:sym typeface="Arial"/>
              </a:defRPr>
            </a:lvl2pPr>
            <a:lvl3pPr indent="-228600" lvl="2" marL="1371600" marR="0" algn="l">
              <a:lnSpc>
                <a:spcPct val="115000"/>
              </a:lnSpc>
              <a:spcBef>
                <a:spcPts val="1600"/>
              </a:spcBef>
              <a:spcAft>
                <a:spcPts val="0"/>
              </a:spcAft>
              <a:buClr>
                <a:schemeClr val="lt2"/>
              </a:buClr>
              <a:buSzPts val="1400"/>
              <a:buFont typeface="Arial"/>
              <a:buNone/>
              <a:defRPr b="0" i="0" sz="1200" u="none" cap="none" strike="noStrike">
                <a:solidFill>
                  <a:schemeClr val="lt2"/>
                </a:solidFill>
                <a:latin typeface="Arial"/>
                <a:ea typeface="Arial"/>
                <a:cs typeface="Arial"/>
                <a:sym typeface="Arial"/>
              </a:defRPr>
            </a:lvl3pPr>
            <a:lvl4pPr indent="-228600" lvl="3" marL="1828800" marR="0" algn="l">
              <a:lnSpc>
                <a:spcPct val="115000"/>
              </a:lnSpc>
              <a:spcBef>
                <a:spcPts val="1600"/>
              </a:spcBef>
              <a:spcAft>
                <a:spcPts val="0"/>
              </a:spcAft>
              <a:buClr>
                <a:schemeClr val="lt2"/>
              </a:buClr>
              <a:buSzPts val="1400"/>
              <a:buFont typeface="Arial"/>
              <a:buNone/>
              <a:defRPr b="0" i="0" sz="1200" u="none" cap="none" strike="noStrike">
                <a:solidFill>
                  <a:schemeClr val="lt2"/>
                </a:solidFill>
                <a:latin typeface="Arial"/>
                <a:ea typeface="Arial"/>
                <a:cs typeface="Arial"/>
                <a:sym typeface="Arial"/>
              </a:defRPr>
            </a:lvl4pPr>
            <a:lvl5pPr indent="-228600" lvl="4" marL="2286000" marR="0" algn="l">
              <a:lnSpc>
                <a:spcPct val="115000"/>
              </a:lnSpc>
              <a:spcBef>
                <a:spcPts val="1600"/>
              </a:spcBef>
              <a:spcAft>
                <a:spcPts val="0"/>
              </a:spcAft>
              <a:buClr>
                <a:schemeClr val="lt2"/>
              </a:buClr>
              <a:buSzPts val="1400"/>
              <a:buFont typeface="Arial"/>
              <a:buNone/>
              <a:defRPr b="0" i="0" sz="1200" u="none" cap="none" strike="noStrike">
                <a:solidFill>
                  <a:schemeClr val="lt2"/>
                </a:solidFill>
                <a:latin typeface="Arial"/>
                <a:ea typeface="Arial"/>
                <a:cs typeface="Arial"/>
                <a:sym typeface="Arial"/>
              </a:defRPr>
            </a:lvl5pPr>
            <a:lvl6pPr indent="-228600" lvl="5" marL="2743200" marR="0" algn="l">
              <a:lnSpc>
                <a:spcPct val="115000"/>
              </a:lnSpc>
              <a:spcBef>
                <a:spcPts val="1600"/>
              </a:spcBef>
              <a:spcAft>
                <a:spcPts val="0"/>
              </a:spcAft>
              <a:buClr>
                <a:schemeClr val="lt2"/>
              </a:buClr>
              <a:buSzPts val="1400"/>
              <a:buFont typeface="Arial"/>
              <a:buNone/>
              <a:defRPr b="0" i="0" sz="1200" u="none" cap="none" strike="noStrike">
                <a:solidFill>
                  <a:schemeClr val="lt2"/>
                </a:solidFill>
                <a:latin typeface="Arial"/>
                <a:ea typeface="Arial"/>
                <a:cs typeface="Arial"/>
                <a:sym typeface="Arial"/>
              </a:defRPr>
            </a:lvl6pPr>
            <a:lvl7pPr indent="-228600" lvl="6" marL="3200400" marR="0" algn="l">
              <a:lnSpc>
                <a:spcPct val="115000"/>
              </a:lnSpc>
              <a:spcBef>
                <a:spcPts val="1600"/>
              </a:spcBef>
              <a:spcAft>
                <a:spcPts val="0"/>
              </a:spcAft>
              <a:buClr>
                <a:schemeClr val="lt2"/>
              </a:buClr>
              <a:buSzPts val="1400"/>
              <a:buFont typeface="Arial"/>
              <a:buNone/>
              <a:defRPr b="0" i="0" sz="1200" u="none" cap="none" strike="noStrike">
                <a:solidFill>
                  <a:schemeClr val="lt2"/>
                </a:solidFill>
                <a:latin typeface="Arial"/>
                <a:ea typeface="Arial"/>
                <a:cs typeface="Arial"/>
                <a:sym typeface="Arial"/>
              </a:defRPr>
            </a:lvl7pPr>
            <a:lvl8pPr indent="-228600" lvl="7" marL="3657600" marR="0" algn="l">
              <a:lnSpc>
                <a:spcPct val="115000"/>
              </a:lnSpc>
              <a:spcBef>
                <a:spcPts val="1600"/>
              </a:spcBef>
              <a:spcAft>
                <a:spcPts val="0"/>
              </a:spcAft>
              <a:buClr>
                <a:schemeClr val="lt2"/>
              </a:buClr>
              <a:buSzPts val="1400"/>
              <a:buFont typeface="Arial"/>
              <a:buNone/>
              <a:defRPr b="0" i="0" sz="1200" u="none" cap="none" strike="noStrike">
                <a:solidFill>
                  <a:schemeClr val="lt2"/>
                </a:solidFill>
                <a:latin typeface="Arial"/>
                <a:ea typeface="Arial"/>
                <a:cs typeface="Arial"/>
                <a:sym typeface="Arial"/>
              </a:defRPr>
            </a:lvl8pPr>
            <a:lvl9pPr indent="-228600" lvl="8" marL="4114800" marR="0" algn="l">
              <a:lnSpc>
                <a:spcPct val="115000"/>
              </a:lnSpc>
              <a:spcBef>
                <a:spcPts val="1600"/>
              </a:spcBef>
              <a:spcAft>
                <a:spcPts val="1600"/>
              </a:spcAft>
              <a:buClr>
                <a:schemeClr val="lt2"/>
              </a:buClr>
              <a:buSzPts val="1400"/>
              <a:buFont typeface="Arial"/>
              <a:buNone/>
              <a:defRPr b="0" i="0" sz="1200" u="none" cap="none" strike="noStrike">
                <a:solidFill>
                  <a:schemeClr val="lt2"/>
                </a:solidFill>
                <a:latin typeface="Arial"/>
                <a:ea typeface="Arial"/>
                <a:cs typeface="Arial"/>
                <a:sym typeface="Arial"/>
              </a:defRPr>
            </a:lvl9pPr>
          </a:lstStyle>
          <a:p/>
        </p:txBody>
      </p:sp>
      <p:sp>
        <p:nvSpPr>
          <p:cNvPr id="68" name="Google Shape;68;p1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228600" lvl="0" marL="457200" marR="0" algn="l">
              <a:lnSpc>
                <a:spcPct val="115000"/>
              </a:lnSpc>
              <a:spcBef>
                <a:spcPts val="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1pPr>
            <a:lvl2pPr indent="-228600" lvl="1" marL="914400" marR="0" algn="l">
              <a:lnSpc>
                <a:spcPct val="115000"/>
              </a:lnSpc>
              <a:spcBef>
                <a:spcPts val="1600"/>
              </a:spcBef>
              <a:spcAft>
                <a:spcPts val="0"/>
              </a:spcAft>
              <a:buClr>
                <a:schemeClr val="lt2"/>
              </a:buClr>
              <a:buSzPts val="1400"/>
              <a:buFont typeface="Arial"/>
              <a:buNone/>
              <a:defRPr b="0" i="0" sz="1200" u="none" cap="none" strike="noStrike">
                <a:solidFill>
                  <a:schemeClr val="lt2"/>
                </a:solidFill>
                <a:latin typeface="Arial"/>
                <a:ea typeface="Arial"/>
                <a:cs typeface="Arial"/>
                <a:sym typeface="Arial"/>
              </a:defRPr>
            </a:lvl2pPr>
            <a:lvl3pPr indent="-228600" lvl="2" marL="1371600" marR="0" algn="l">
              <a:lnSpc>
                <a:spcPct val="115000"/>
              </a:lnSpc>
              <a:spcBef>
                <a:spcPts val="1600"/>
              </a:spcBef>
              <a:spcAft>
                <a:spcPts val="0"/>
              </a:spcAft>
              <a:buClr>
                <a:schemeClr val="lt2"/>
              </a:buClr>
              <a:buSzPts val="1400"/>
              <a:buFont typeface="Arial"/>
              <a:buNone/>
              <a:defRPr b="0" i="0" sz="1200" u="none" cap="none" strike="noStrike">
                <a:solidFill>
                  <a:schemeClr val="lt2"/>
                </a:solidFill>
                <a:latin typeface="Arial"/>
                <a:ea typeface="Arial"/>
                <a:cs typeface="Arial"/>
                <a:sym typeface="Arial"/>
              </a:defRPr>
            </a:lvl3pPr>
            <a:lvl4pPr indent="-228600" lvl="3" marL="1828800" marR="0" algn="l">
              <a:lnSpc>
                <a:spcPct val="115000"/>
              </a:lnSpc>
              <a:spcBef>
                <a:spcPts val="1600"/>
              </a:spcBef>
              <a:spcAft>
                <a:spcPts val="0"/>
              </a:spcAft>
              <a:buClr>
                <a:schemeClr val="lt2"/>
              </a:buClr>
              <a:buSzPts val="1400"/>
              <a:buFont typeface="Arial"/>
              <a:buNone/>
              <a:defRPr b="0" i="0" sz="1200" u="none" cap="none" strike="noStrike">
                <a:solidFill>
                  <a:schemeClr val="lt2"/>
                </a:solidFill>
                <a:latin typeface="Arial"/>
                <a:ea typeface="Arial"/>
                <a:cs typeface="Arial"/>
                <a:sym typeface="Arial"/>
              </a:defRPr>
            </a:lvl4pPr>
            <a:lvl5pPr indent="-228600" lvl="4" marL="2286000" marR="0" algn="l">
              <a:lnSpc>
                <a:spcPct val="115000"/>
              </a:lnSpc>
              <a:spcBef>
                <a:spcPts val="1600"/>
              </a:spcBef>
              <a:spcAft>
                <a:spcPts val="0"/>
              </a:spcAft>
              <a:buClr>
                <a:schemeClr val="lt2"/>
              </a:buClr>
              <a:buSzPts val="1400"/>
              <a:buFont typeface="Arial"/>
              <a:buNone/>
              <a:defRPr b="0" i="0" sz="1200" u="none" cap="none" strike="noStrike">
                <a:solidFill>
                  <a:schemeClr val="lt2"/>
                </a:solidFill>
                <a:latin typeface="Arial"/>
                <a:ea typeface="Arial"/>
                <a:cs typeface="Arial"/>
                <a:sym typeface="Arial"/>
              </a:defRPr>
            </a:lvl5pPr>
            <a:lvl6pPr indent="-228600" lvl="5" marL="2743200" marR="0" algn="l">
              <a:lnSpc>
                <a:spcPct val="115000"/>
              </a:lnSpc>
              <a:spcBef>
                <a:spcPts val="1600"/>
              </a:spcBef>
              <a:spcAft>
                <a:spcPts val="0"/>
              </a:spcAft>
              <a:buClr>
                <a:schemeClr val="lt2"/>
              </a:buClr>
              <a:buSzPts val="1400"/>
              <a:buFont typeface="Arial"/>
              <a:buNone/>
              <a:defRPr b="0" i="0" sz="1200" u="none" cap="none" strike="noStrike">
                <a:solidFill>
                  <a:schemeClr val="lt2"/>
                </a:solidFill>
                <a:latin typeface="Arial"/>
                <a:ea typeface="Arial"/>
                <a:cs typeface="Arial"/>
                <a:sym typeface="Arial"/>
              </a:defRPr>
            </a:lvl6pPr>
            <a:lvl7pPr indent="-228600" lvl="6" marL="3200400" marR="0" algn="l">
              <a:lnSpc>
                <a:spcPct val="115000"/>
              </a:lnSpc>
              <a:spcBef>
                <a:spcPts val="1600"/>
              </a:spcBef>
              <a:spcAft>
                <a:spcPts val="0"/>
              </a:spcAft>
              <a:buClr>
                <a:schemeClr val="lt2"/>
              </a:buClr>
              <a:buSzPts val="1400"/>
              <a:buFont typeface="Arial"/>
              <a:buNone/>
              <a:defRPr b="0" i="0" sz="1200" u="none" cap="none" strike="noStrike">
                <a:solidFill>
                  <a:schemeClr val="lt2"/>
                </a:solidFill>
                <a:latin typeface="Arial"/>
                <a:ea typeface="Arial"/>
                <a:cs typeface="Arial"/>
                <a:sym typeface="Arial"/>
              </a:defRPr>
            </a:lvl7pPr>
            <a:lvl8pPr indent="-228600" lvl="7" marL="3657600" marR="0" algn="l">
              <a:lnSpc>
                <a:spcPct val="115000"/>
              </a:lnSpc>
              <a:spcBef>
                <a:spcPts val="1600"/>
              </a:spcBef>
              <a:spcAft>
                <a:spcPts val="0"/>
              </a:spcAft>
              <a:buClr>
                <a:schemeClr val="lt2"/>
              </a:buClr>
              <a:buSzPts val="1400"/>
              <a:buFont typeface="Arial"/>
              <a:buNone/>
              <a:defRPr b="0" i="0" sz="1200" u="none" cap="none" strike="noStrike">
                <a:solidFill>
                  <a:schemeClr val="lt2"/>
                </a:solidFill>
                <a:latin typeface="Arial"/>
                <a:ea typeface="Arial"/>
                <a:cs typeface="Arial"/>
                <a:sym typeface="Arial"/>
              </a:defRPr>
            </a:lvl8pPr>
            <a:lvl9pPr indent="-228600" lvl="8" marL="4114800" marR="0" algn="l">
              <a:lnSpc>
                <a:spcPct val="115000"/>
              </a:lnSpc>
              <a:spcBef>
                <a:spcPts val="1600"/>
              </a:spcBef>
              <a:spcAft>
                <a:spcPts val="1600"/>
              </a:spcAft>
              <a:buClr>
                <a:schemeClr val="lt2"/>
              </a:buClr>
              <a:buSzPts val="1400"/>
              <a:buFont typeface="Arial"/>
              <a:buNone/>
              <a:defRPr b="0" i="0" sz="1200" u="none" cap="none" strike="noStrike">
                <a:solidFill>
                  <a:schemeClr val="lt2"/>
                </a:solidFill>
                <a:latin typeface="Arial"/>
                <a:ea typeface="Arial"/>
                <a:cs typeface="Arial"/>
                <a:sym typeface="Arial"/>
              </a:defRPr>
            </a:lvl9pPr>
          </a:lstStyle>
          <a:p/>
        </p:txBody>
      </p:sp>
      <p:sp>
        <p:nvSpPr>
          <p:cNvPr id="69" name="Google Shape;69;p17"/>
          <p:cNvSpPr txBox="1"/>
          <p:nvPr>
            <p:ph idx="12" type="sldNum"/>
          </p:nvPr>
        </p:nvSpPr>
        <p:spPr>
          <a:xfrm>
            <a:off x="8472457" y="4663216"/>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chemeClr val="dk1"/>
              </a:buClr>
              <a:buSzPts val="1400"/>
              <a:buFont typeface="Arial"/>
              <a:buNone/>
              <a:defRPr b="0" i="0" sz="2800" u="none" cap="none" strike="noStrike">
                <a:solidFill>
                  <a:schemeClr val="dk1"/>
                </a:solidFill>
                <a:latin typeface="Arial"/>
                <a:ea typeface="Arial"/>
                <a:cs typeface="Arial"/>
                <a:sym typeface="Arial"/>
              </a:defRPr>
            </a:lvl1pPr>
            <a:lvl2pPr indent="0" lvl="1">
              <a:spcBef>
                <a:spcPts val="0"/>
              </a:spcBef>
              <a:spcAft>
                <a:spcPts val="0"/>
              </a:spcAft>
              <a:buClr>
                <a:schemeClr val="dk1"/>
              </a:buClr>
              <a:buSzPts val="1400"/>
              <a:buFont typeface="Arial"/>
              <a:buNone/>
              <a:defRPr sz="2800">
                <a:solidFill>
                  <a:schemeClr val="dk1"/>
                </a:solidFill>
              </a:defRPr>
            </a:lvl2pPr>
            <a:lvl3pPr indent="0" lvl="2">
              <a:spcBef>
                <a:spcPts val="0"/>
              </a:spcBef>
              <a:spcAft>
                <a:spcPts val="0"/>
              </a:spcAft>
              <a:buClr>
                <a:schemeClr val="dk1"/>
              </a:buClr>
              <a:buSzPts val="1400"/>
              <a:buFont typeface="Arial"/>
              <a:buNone/>
              <a:defRPr sz="2800">
                <a:solidFill>
                  <a:schemeClr val="dk1"/>
                </a:solidFill>
              </a:defRPr>
            </a:lvl3pPr>
            <a:lvl4pPr indent="0" lvl="3">
              <a:spcBef>
                <a:spcPts val="0"/>
              </a:spcBef>
              <a:spcAft>
                <a:spcPts val="0"/>
              </a:spcAft>
              <a:buClr>
                <a:schemeClr val="dk1"/>
              </a:buClr>
              <a:buSzPts val="1400"/>
              <a:buFont typeface="Arial"/>
              <a:buNone/>
              <a:defRPr sz="2800">
                <a:solidFill>
                  <a:schemeClr val="dk1"/>
                </a:solidFill>
              </a:defRPr>
            </a:lvl4pPr>
            <a:lvl5pPr indent="0" lvl="4">
              <a:spcBef>
                <a:spcPts val="0"/>
              </a:spcBef>
              <a:spcAft>
                <a:spcPts val="0"/>
              </a:spcAft>
              <a:buClr>
                <a:schemeClr val="dk1"/>
              </a:buClr>
              <a:buSzPts val="1400"/>
              <a:buFont typeface="Arial"/>
              <a:buNone/>
              <a:defRPr sz="2800">
                <a:solidFill>
                  <a:schemeClr val="dk1"/>
                </a:solidFill>
              </a:defRPr>
            </a:lvl5pPr>
            <a:lvl6pPr indent="0" lvl="5">
              <a:spcBef>
                <a:spcPts val="0"/>
              </a:spcBef>
              <a:spcAft>
                <a:spcPts val="0"/>
              </a:spcAft>
              <a:buClr>
                <a:schemeClr val="dk1"/>
              </a:buClr>
              <a:buSzPts val="1400"/>
              <a:buFont typeface="Arial"/>
              <a:buNone/>
              <a:defRPr sz="2800">
                <a:solidFill>
                  <a:schemeClr val="dk1"/>
                </a:solidFill>
              </a:defRPr>
            </a:lvl6pPr>
            <a:lvl7pPr indent="0" lvl="6">
              <a:spcBef>
                <a:spcPts val="0"/>
              </a:spcBef>
              <a:spcAft>
                <a:spcPts val="0"/>
              </a:spcAft>
              <a:buClr>
                <a:schemeClr val="dk1"/>
              </a:buClr>
              <a:buSzPts val="1400"/>
              <a:buFont typeface="Arial"/>
              <a:buNone/>
              <a:defRPr sz="2800">
                <a:solidFill>
                  <a:schemeClr val="dk1"/>
                </a:solidFill>
              </a:defRPr>
            </a:lvl7pPr>
            <a:lvl8pPr indent="0" lvl="7">
              <a:spcBef>
                <a:spcPts val="0"/>
              </a:spcBef>
              <a:spcAft>
                <a:spcPts val="0"/>
              </a:spcAft>
              <a:buClr>
                <a:schemeClr val="dk1"/>
              </a:buClr>
              <a:buSzPts val="1400"/>
              <a:buFont typeface="Arial"/>
              <a:buNone/>
              <a:defRPr sz="2800">
                <a:solidFill>
                  <a:schemeClr val="dk1"/>
                </a:solidFill>
              </a:defRPr>
            </a:lvl8pPr>
            <a:lvl9pPr indent="0" lvl="8">
              <a:spcBef>
                <a:spcPts val="0"/>
              </a:spcBef>
              <a:spcAft>
                <a:spcPts val="0"/>
              </a:spcAft>
              <a:buClr>
                <a:schemeClr val="dk1"/>
              </a:buClr>
              <a:buSzPts val="1400"/>
              <a:buFont typeface="Arial"/>
              <a:buNone/>
              <a:defRPr sz="2800">
                <a:solidFill>
                  <a:schemeClr val="dk1"/>
                </a:solidFill>
              </a:defRPr>
            </a:lvl9pPr>
          </a:lstStyle>
          <a:p/>
        </p:txBody>
      </p:sp>
      <p:sp>
        <p:nvSpPr>
          <p:cNvPr id="72" name="Google Shape;72;p18"/>
          <p:cNvSpPr txBox="1"/>
          <p:nvPr>
            <p:ph idx="12" type="sldNum"/>
          </p:nvPr>
        </p:nvSpPr>
        <p:spPr>
          <a:xfrm>
            <a:off x="8472457" y="4663216"/>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indent="0" lvl="0" marL="0" marR="0" algn="l">
              <a:lnSpc>
                <a:spcPct val="100000"/>
              </a:lnSpc>
              <a:spcBef>
                <a:spcPts val="0"/>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1pPr>
            <a:lvl2pPr indent="0" lvl="1">
              <a:spcBef>
                <a:spcPts val="0"/>
              </a:spcBef>
              <a:spcAft>
                <a:spcPts val="0"/>
              </a:spcAft>
              <a:buClr>
                <a:schemeClr val="dk1"/>
              </a:buClr>
              <a:buSzPts val="1400"/>
              <a:buFont typeface="Arial"/>
              <a:buNone/>
              <a:defRPr sz="2400">
                <a:solidFill>
                  <a:schemeClr val="dk1"/>
                </a:solidFill>
              </a:defRPr>
            </a:lvl2pPr>
            <a:lvl3pPr indent="0" lvl="2">
              <a:spcBef>
                <a:spcPts val="0"/>
              </a:spcBef>
              <a:spcAft>
                <a:spcPts val="0"/>
              </a:spcAft>
              <a:buClr>
                <a:schemeClr val="dk1"/>
              </a:buClr>
              <a:buSzPts val="1400"/>
              <a:buFont typeface="Arial"/>
              <a:buNone/>
              <a:defRPr sz="2400">
                <a:solidFill>
                  <a:schemeClr val="dk1"/>
                </a:solidFill>
              </a:defRPr>
            </a:lvl3pPr>
            <a:lvl4pPr indent="0" lvl="3">
              <a:spcBef>
                <a:spcPts val="0"/>
              </a:spcBef>
              <a:spcAft>
                <a:spcPts val="0"/>
              </a:spcAft>
              <a:buClr>
                <a:schemeClr val="dk1"/>
              </a:buClr>
              <a:buSzPts val="1400"/>
              <a:buFont typeface="Arial"/>
              <a:buNone/>
              <a:defRPr sz="2400">
                <a:solidFill>
                  <a:schemeClr val="dk1"/>
                </a:solidFill>
              </a:defRPr>
            </a:lvl4pPr>
            <a:lvl5pPr indent="0" lvl="4">
              <a:spcBef>
                <a:spcPts val="0"/>
              </a:spcBef>
              <a:spcAft>
                <a:spcPts val="0"/>
              </a:spcAft>
              <a:buClr>
                <a:schemeClr val="dk1"/>
              </a:buClr>
              <a:buSzPts val="1400"/>
              <a:buFont typeface="Arial"/>
              <a:buNone/>
              <a:defRPr sz="2400">
                <a:solidFill>
                  <a:schemeClr val="dk1"/>
                </a:solidFill>
              </a:defRPr>
            </a:lvl5pPr>
            <a:lvl6pPr indent="0" lvl="5">
              <a:spcBef>
                <a:spcPts val="0"/>
              </a:spcBef>
              <a:spcAft>
                <a:spcPts val="0"/>
              </a:spcAft>
              <a:buClr>
                <a:schemeClr val="dk1"/>
              </a:buClr>
              <a:buSzPts val="1400"/>
              <a:buFont typeface="Arial"/>
              <a:buNone/>
              <a:defRPr sz="2400">
                <a:solidFill>
                  <a:schemeClr val="dk1"/>
                </a:solidFill>
              </a:defRPr>
            </a:lvl6pPr>
            <a:lvl7pPr indent="0" lvl="6">
              <a:spcBef>
                <a:spcPts val="0"/>
              </a:spcBef>
              <a:spcAft>
                <a:spcPts val="0"/>
              </a:spcAft>
              <a:buClr>
                <a:schemeClr val="dk1"/>
              </a:buClr>
              <a:buSzPts val="1400"/>
              <a:buFont typeface="Arial"/>
              <a:buNone/>
              <a:defRPr sz="2400">
                <a:solidFill>
                  <a:schemeClr val="dk1"/>
                </a:solidFill>
              </a:defRPr>
            </a:lvl7pPr>
            <a:lvl8pPr indent="0" lvl="7">
              <a:spcBef>
                <a:spcPts val="0"/>
              </a:spcBef>
              <a:spcAft>
                <a:spcPts val="0"/>
              </a:spcAft>
              <a:buClr>
                <a:schemeClr val="dk1"/>
              </a:buClr>
              <a:buSzPts val="1400"/>
              <a:buFont typeface="Arial"/>
              <a:buNone/>
              <a:defRPr sz="2400">
                <a:solidFill>
                  <a:schemeClr val="dk1"/>
                </a:solidFill>
              </a:defRPr>
            </a:lvl8pPr>
            <a:lvl9pPr indent="0" lvl="8">
              <a:spcBef>
                <a:spcPts val="0"/>
              </a:spcBef>
              <a:spcAft>
                <a:spcPts val="0"/>
              </a:spcAft>
              <a:buClr>
                <a:schemeClr val="dk1"/>
              </a:buClr>
              <a:buSzPts val="1400"/>
              <a:buFont typeface="Arial"/>
              <a:buNone/>
              <a:defRPr sz="2400">
                <a:solidFill>
                  <a:schemeClr val="dk1"/>
                </a:solidFill>
              </a:defRPr>
            </a:lvl9pPr>
          </a:lstStyle>
          <a:p/>
        </p:txBody>
      </p:sp>
      <p:sp>
        <p:nvSpPr>
          <p:cNvPr id="75" name="Google Shape;75;p19"/>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228600" lvl="0" marL="457200" marR="0" algn="l">
              <a:lnSpc>
                <a:spcPct val="115000"/>
              </a:lnSpc>
              <a:spcBef>
                <a:spcPts val="0"/>
              </a:spcBef>
              <a:spcAft>
                <a:spcPts val="0"/>
              </a:spcAft>
              <a:buClr>
                <a:schemeClr val="lt2"/>
              </a:buClr>
              <a:buSzPts val="1400"/>
              <a:buFont typeface="Arial"/>
              <a:buNone/>
              <a:defRPr b="0" i="0" sz="1200" u="none" cap="none" strike="noStrike">
                <a:solidFill>
                  <a:schemeClr val="lt2"/>
                </a:solidFill>
                <a:latin typeface="Arial"/>
                <a:ea typeface="Arial"/>
                <a:cs typeface="Arial"/>
                <a:sym typeface="Arial"/>
              </a:defRPr>
            </a:lvl1pPr>
            <a:lvl2pPr indent="-228600" lvl="1" marL="914400" marR="0" algn="l">
              <a:lnSpc>
                <a:spcPct val="115000"/>
              </a:lnSpc>
              <a:spcBef>
                <a:spcPts val="1600"/>
              </a:spcBef>
              <a:spcAft>
                <a:spcPts val="0"/>
              </a:spcAft>
              <a:buClr>
                <a:schemeClr val="lt2"/>
              </a:buClr>
              <a:buSzPts val="1400"/>
              <a:buFont typeface="Arial"/>
              <a:buNone/>
              <a:defRPr b="0" i="0" sz="1200" u="none" cap="none" strike="noStrike">
                <a:solidFill>
                  <a:schemeClr val="lt2"/>
                </a:solidFill>
                <a:latin typeface="Arial"/>
                <a:ea typeface="Arial"/>
                <a:cs typeface="Arial"/>
                <a:sym typeface="Arial"/>
              </a:defRPr>
            </a:lvl2pPr>
            <a:lvl3pPr indent="-228600" lvl="2" marL="1371600" marR="0" algn="l">
              <a:lnSpc>
                <a:spcPct val="115000"/>
              </a:lnSpc>
              <a:spcBef>
                <a:spcPts val="1600"/>
              </a:spcBef>
              <a:spcAft>
                <a:spcPts val="0"/>
              </a:spcAft>
              <a:buClr>
                <a:schemeClr val="lt2"/>
              </a:buClr>
              <a:buSzPts val="1400"/>
              <a:buFont typeface="Arial"/>
              <a:buNone/>
              <a:defRPr b="0" i="0" sz="1200" u="none" cap="none" strike="noStrike">
                <a:solidFill>
                  <a:schemeClr val="lt2"/>
                </a:solidFill>
                <a:latin typeface="Arial"/>
                <a:ea typeface="Arial"/>
                <a:cs typeface="Arial"/>
                <a:sym typeface="Arial"/>
              </a:defRPr>
            </a:lvl3pPr>
            <a:lvl4pPr indent="-228600" lvl="3" marL="1828800" marR="0" algn="l">
              <a:lnSpc>
                <a:spcPct val="115000"/>
              </a:lnSpc>
              <a:spcBef>
                <a:spcPts val="1600"/>
              </a:spcBef>
              <a:spcAft>
                <a:spcPts val="0"/>
              </a:spcAft>
              <a:buClr>
                <a:schemeClr val="lt2"/>
              </a:buClr>
              <a:buSzPts val="1400"/>
              <a:buFont typeface="Arial"/>
              <a:buNone/>
              <a:defRPr b="0" i="0" sz="1200" u="none" cap="none" strike="noStrike">
                <a:solidFill>
                  <a:schemeClr val="lt2"/>
                </a:solidFill>
                <a:latin typeface="Arial"/>
                <a:ea typeface="Arial"/>
                <a:cs typeface="Arial"/>
                <a:sym typeface="Arial"/>
              </a:defRPr>
            </a:lvl4pPr>
            <a:lvl5pPr indent="-228600" lvl="4" marL="2286000" marR="0" algn="l">
              <a:lnSpc>
                <a:spcPct val="115000"/>
              </a:lnSpc>
              <a:spcBef>
                <a:spcPts val="1600"/>
              </a:spcBef>
              <a:spcAft>
                <a:spcPts val="0"/>
              </a:spcAft>
              <a:buClr>
                <a:schemeClr val="lt2"/>
              </a:buClr>
              <a:buSzPts val="1400"/>
              <a:buFont typeface="Arial"/>
              <a:buNone/>
              <a:defRPr b="0" i="0" sz="1200" u="none" cap="none" strike="noStrike">
                <a:solidFill>
                  <a:schemeClr val="lt2"/>
                </a:solidFill>
                <a:latin typeface="Arial"/>
                <a:ea typeface="Arial"/>
                <a:cs typeface="Arial"/>
                <a:sym typeface="Arial"/>
              </a:defRPr>
            </a:lvl5pPr>
            <a:lvl6pPr indent="-228600" lvl="5" marL="2743200" marR="0" algn="l">
              <a:lnSpc>
                <a:spcPct val="115000"/>
              </a:lnSpc>
              <a:spcBef>
                <a:spcPts val="1600"/>
              </a:spcBef>
              <a:spcAft>
                <a:spcPts val="0"/>
              </a:spcAft>
              <a:buClr>
                <a:schemeClr val="lt2"/>
              </a:buClr>
              <a:buSzPts val="1400"/>
              <a:buFont typeface="Arial"/>
              <a:buNone/>
              <a:defRPr b="0" i="0" sz="1200" u="none" cap="none" strike="noStrike">
                <a:solidFill>
                  <a:schemeClr val="lt2"/>
                </a:solidFill>
                <a:latin typeface="Arial"/>
                <a:ea typeface="Arial"/>
                <a:cs typeface="Arial"/>
                <a:sym typeface="Arial"/>
              </a:defRPr>
            </a:lvl6pPr>
            <a:lvl7pPr indent="-228600" lvl="6" marL="3200400" marR="0" algn="l">
              <a:lnSpc>
                <a:spcPct val="115000"/>
              </a:lnSpc>
              <a:spcBef>
                <a:spcPts val="1600"/>
              </a:spcBef>
              <a:spcAft>
                <a:spcPts val="0"/>
              </a:spcAft>
              <a:buClr>
                <a:schemeClr val="lt2"/>
              </a:buClr>
              <a:buSzPts val="1400"/>
              <a:buFont typeface="Arial"/>
              <a:buNone/>
              <a:defRPr b="0" i="0" sz="1200" u="none" cap="none" strike="noStrike">
                <a:solidFill>
                  <a:schemeClr val="lt2"/>
                </a:solidFill>
                <a:latin typeface="Arial"/>
                <a:ea typeface="Arial"/>
                <a:cs typeface="Arial"/>
                <a:sym typeface="Arial"/>
              </a:defRPr>
            </a:lvl7pPr>
            <a:lvl8pPr indent="-228600" lvl="7" marL="3657600" marR="0" algn="l">
              <a:lnSpc>
                <a:spcPct val="115000"/>
              </a:lnSpc>
              <a:spcBef>
                <a:spcPts val="1600"/>
              </a:spcBef>
              <a:spcAft>
                <a:spcPts val="0"/>
              </a:spcAft>
              <a:buClr>
                <a:schemeClr val="lt2"/>
              </a:buClr>
              <a:buSzPts val="1400"/>
              <a:buFont typeface="Arial"/>
              <a:buNone/>
              <a:defRPr b="0" i="0" sz="1200" u="none" cap="none" strike="noStrike">
                <a:solidFill>
                  <a:schemeClr val="lt2"/>
                </a:solidFill>
                <a:latin typeface="Arial"/>
                <a:ea typeface="Arial"/>
                <a:cs typeface="Arial"/>
                <a:sym typeface="Arial"/>
              </a:defRPr>
            </a:lvl8pPr>
            <a:lvl9pPr indent="-228600" lvl="8" marL="4114800" marR="0" algn="l">
              <a:lnSpc>
                <a:spcPct val="115000"/>
              </a:lnSpc>
              <a:spcBef>
                <a:spcPts val="1600"/>
              </a:spcBef>
              <a:spcAft>
                <a:spcPts val="1600"/>
              </a:spcAft>
              <a:buClr>
                <a:schemeClr val="lt2"/>
              </a:buClr>
              <a:buSzPts val="1400"/>
              <a:buFont typeface="Arial"/>
              <a:buNone/>
              <a:defRPr b="0" i="0" sz="1200" u="none" cap="none" strike="noStrike">
                <a:solidFill>
                  <a:schemeClr val="lt2"/>
                </a:solidFill>
                <a:latin typeface="Arial"/>
                <a:ea typeface="Arial"/>
                <a:cs typeface="Arial"/>
                <a:sym typeface="Arial"/>
              </a:defRPr>
            </a:lvl9pPr>
          </a:lstStyle>
          <a:p/>
        </p:txBody>
      </p:sp>
      <p:sp>
        <p:nvSpPr>
          <p:cNvPr id="76" name="Google Shape;76;p19"/>
          <p:cNvSpPr txBox="1"/>
          <p:nvPr>
            <p:ph idx="12" type="sldNum"/>
          </p:nvPr>
        </p:nvSpPr>
        <p:spPr>
          <a:xfrm>
            <a:off x="8472457" y="4663216"/>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chemeClr val="dk1"/>
              </a:buClr>
              <a:buSzPts val="1400"/>
              <a:buFont typeface="Arial"/>
              <a:buNone/>
              <a:defRPr b="0" i="0" sz="4800" u="none" cap="none" strike="noStrike">
                <a:solidFill>
                  <a:schemeClr val="dk1"/>
                </a:solidFill>
                <a:latin typeface="Arial"/>
                <a:ea typeface="Arial"/>
                <a:cs typeface="Arial"/>
                <a:sym typeface="Arial"/>
              </a:defRPr>
            </a:lvl1pPr>
            <a:lvl2pPr indent="0" lvl="1">
              <a:spcBef>
                <a:spcPts val="0"/>
              </a:spcBef>
              <a:spcAft>
                <a:spcPts val="0"/>
              </a:spcAft>
              <a:buClr>
                <a:schemeClr val="dk1"/>
              </a:buClr>
              <a:buSzPts val="1400"/>
              <a:buFont typeface="Arial"/>
              <a:buNone/>
              <a:defRPr sz="4800">
                <a:solidFill>
                  <a:schemeClr val="dk1"/>
                </a:solidFill>
              </a:defRPr>
            </a:lvl2pPr>
            <a:lvl3pPr indent="0" lvl="2">
              <a:spcBef>
                <a:spcPts val="0"/>
              </a:spcBef>
              <a:spcAft>
                <a:spcPts val="0"/>
              </a:spcAft>
              <a:buClr>
                <a:schemeClr val="dk1"/>
              </a:buClr>
              <a:buSzPts val="1400"/>
              <a:buFont typeface="Arial"/>
              <a:buNone/>
              <a:defRPr sz="4800">
                <a:solidFill>
                  <a:schemeClr val="dk1"/>
                </a:solidFill>
              </a:defRPr>
            </a:lvl3pPr>
            <a:lvl4pPr indent="0" lvl="3">
              <a:spcBef>
                <a:spcPts val="0"/>
              </a:spcBef>
              <a:spcAft>
                <a:spcPts val="0"/>
              </a:spcAft>
              <a:buClr>
                <a:schemeClr val="dk1"/>
              </a:buClr>
              <a:buSzPts val="1400"/>
              <a:buFont typeface="Arial"/>
              <a:buNone/>
              <a:defRPr sz="4800">
                <a:solidFill>
                  <a:schemeClr val="dk1"/>
                </a:solidFill>
              </a:defRPr>
            </a:lvl4pPr>
            <a:lvl5pPr indent="0" lvl="4">
              <a:spcBef>
                <a:spcPts val="0"/>
              </a:spcBef>
              <a:spcAft>
                <a:spcPts val="0"/>
              </a:spcAft>
              <a:buClr>
                <a:schemeClr val="dk1"/>
              </a:buClr>
              <a:buSzPts val="1400"/>
              <a:buFont typeface="Arial"/>
              <a:buNone/>
              <a:defRPr sz="4800">
                <a:solidFill>
                  <a:schemeClr val="dk1"/>
                </a:solidFill>
              </a:defRPr>
            </a:lvl5pPr>
            <a:lvl6pPr indent="0" lvl="5">
              <a:spcBef>
                <a:spcPts val="0"/>
              </a:spcBef>
              <a:spcAft>
                <a:spcPts val="0"/>
              </a:spcAft>
              <a:buClr>
                <a:schemeClr val="dk1"/>
              </a:buClr>
              <a:buSzPts val="1400"/>
              <a:buFont typeface="Arial"/>
              <a:buNone/>
              <a:defRPr sz="4800">
                <a:solidFill>
                  <a:schemeClr val="dk1"/>
                </a:solidFill>
              </a:defRPr>
            </a:lvl6pPr>
            <a:lvl7pPr indent="0" lvl="6">
              <a:spcBef>
                <a:spcPts val="0"/>
              </a:spcBef>
              <a:spcAft>
                <a:spcPts val="0"/>
              </a:spcAft>
              <a:buClr>
                <a:schemeClr val="dk1"/>
              </a:buClr>
              <a:buSzPts val="1400"/>
              <a:buFont typeface="Arial"/>
              <a:buNone/>
              <a:defRPr sz="4800">
                <a:solidFill>
                  <a:schemeClr val="dk1"/>
                </a:solidFill>
              </a:defRPr>
            </a:lvl7pPr>
            <a:lvl8pPr indent="0" lvl="7">
              <a:spcBef>
                <a:spcPts val="0"/>
              </a:spcBef>
              <a:spcAft>
                <a:spcPts val="0"/>
              </a:spcAft>
              <a:buClr>
                <a:schemeClr val="dk1"/>
              </a:buClr>
              <a:buSzPts val="1400"/>
              <a:buFont typeface="Arial"/>
              <a:buNone/>
              <a:defRPr sz="4800">
                <a:solidFill>
                  <a:schemeClr val="dk1"/>
                </a:solidFill>
              </a:defRPr>
            </a:lvl8pPr>
            <a:lvl9pPr indent="0" lvl="8">
              <a:spcBef>
                <a:spcPts val="0"/>
              </a:spcBef>
              <a:spcAft>
                <a:spcPts val="0"/>
              </a:spcAft>
              <a:buClr>
                <a:schemeClr val="dk1"/>
              </a:buClr>
              <a:buSzPts val="1400"/>
              <a:buFont typeface="Arial"/>
              <a:buNone/>
              <a:defRPr sz="4800">
                <a:solidFill>
                  <a:schemeClr val="dk1"/>
                </a:solidFill>
              </a:defRPr>
            </a:lvl9pPr>
          </a:lstStyle>
          <a:p/>
        </p:txBody>
      </p:sp>
      <p:sp>
        <p:nvSpPr>
          <p:cNvPr id="79" name="Google Shape;79;p20"/>
          <p:cNvSpPr txBox="1"/>
          <p:nvPr>
            <p:ph idx="12" type="sldNum"/>
          </p:nvPr>
        </p:nvSpPr>
        <p:spPr>
          <a:xfrm>
            <a:off x="8472457" y="4663216"/>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80" name="Shape 80"/>
        <p:cNvGrpSpPr/>
        <p:nvPr/>
      </p:nvGrpSpPr>
      <p:grpSpPr>
        <a:xfrm>
          <a:off x="0" y="0"/>
          <a:ext cx="0" cy="0"/>
          <a:chOff x="0" y="0"/>
          <a:chExt cx="0" cy="0"/>
        </a:xfrm>
      </p:grpSpPr>
      <p:sp>
        <p:nvSpPr>
          <p:cNvPr id="81" name="Google Shape;81;p21"/>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2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indent="0" lvl="0" marL="0" marR="0" algn="ctr">
              <a:lnSpc>
                <a:spcPct val="100000"/>
              </a:lnSpc>
              <a:spcBef>
                <a:spcPts val="0"/>
              </a:spcBef>
              <a:spcAft>
                <a:spcPts val="0"/>
              </a:spcAft>
              <a:buClr>
                <a:schemeClr val="dk1"/>
              </a:buClr>
              <a:buSzPts val="1400"/>
              <a:buFont typeface="Arial"/>
              <a:buNone/>
              <a:defRPr b="0" i="0" sz="4200" u="none" cap="none" strike="noStrike">
                <a:solidFill>
                  <a:schemeClr val="dk1"/>
                </a:solidFill>
                <a:latin typeface="Arial"/>
                <a:ea typeface="Arial"/>
                <a:cs typeface="Arial"/>
                <a:sym typeface="Arial"/>
              </a:defRPr>
            </a:lvl1pPr>
            <a:lvl2pPr indent="0" lvl="1" algn="ctr">
              <a:spcBef>
                <a:spcPts val="0"/>
              </a:spcBef>
              <a:spcAft>
                <a:spcPts val="0"/>
              </a:spcAft>
              <a:buClr>
                <a:schemeClr val="dk1"/>
              </a:buClr>
              <a:buSzPts val="1400"/>
              <a:buFont typeface="Arial"/>
              <a:buNone/>
              <a:defRPr sz="4200">
                <a:solidFill>
                  <a:schemeClr val="dk1"/>
                </a:solidFill>
              </a:defRPr>
            </a:lvl2pPr>
            <a:lvl3pPr indent="0" lvl="2" algn="ctr">
              <a:spcBef>
                <a:spcPts val="0"/>
              </a:spcBef>
              <a:spcAft>
                <a:spcPts val="0"/>
              </a:spcAft>
              <a:buClr>
                <a:schemeClr val="dk1"/>
              </a:buClr>
              <a:buSzPts val="1400"/>
              <a:buFont typeface="Arial"/>
              <a:buNone/>
              <a:defRPr sz="4200">
                <a:solidFill>
                  <a:schemeClr val="dk1"/>
                </a:solidFill>
              </a:defRPr>
            </a:lvl3pPr>
            <a:lvl4pPr indent="0" lvl="3" algn="ctr">
              <a:spcBef>
                <a:spcPts val="0"/>
              </a:spcBef>
              <a:spcAft>
                <a:spcPts val="0"/>
              </a:spcAft>
              <a:buClr>
                <a:schemeClr val="dk1"/>
              </a:buClr>
              <a:buSzPts val="1400"/>
              <a:buFont typeface="Arial"/>
              <a:buNone/>
              <a:defRPr sz="4200">
                <a:solidFill>
                  <a:schemeClr val="dk1"/>
                </a:solidFill>
              </a:defRPr>
            </a:lvl4pPr>
            <a:lvl5pPr indent="0" lvl="4" algn="ctr">
              <a:spcBef>
                <a:spcPts val="0"/>
              </a:spcBef>
              <a:spcAft>
                <a:spcPts val="0"/>
              </a:spcAft>
              <a:buClr>
                <a:schemeClr val="dk1"/>
              </a:buClr>
              <a:buSzPts val="1400"/>
              <a:buFont typeface="Arial"/>
              <a:buNone/>
              <a:defRPr sz="4200">
                <a:solidFill>
                  <a:schemeClr val="dk1"/>
                </a:solidFill>
              </a:defRPr>
            </a:lvl5pPr>
            <a:lvl6pPr indent="0" lvl="5" algn="ctr">
              <a:spcBef>
                <a:spcPts val="0"/>
              </a:spcBef>
              <a:spcAft>
                <a:spcPts val="0"/>
              </a:spcAft>
              <a:buClr>
                <a:schemeClr val="dk1"/>
              </a:buClr>
              <a:buSzPts val="1400"/>
              <a:buFont typeface="Arial"/>
              <a:buNone/>
              <a:defRPr sz="4200">
                <a:solidFill>
                  <a:schemeClr val="dk1"/>
                </a:solidFill>
              </a:defRPr>
            </a:lvl6pPr>
            <a:lvl7pPr indent="0" lvl="6" algn="ctr">
              <a:spcBef>
                <a:spcPts val="0"/>
              </a:spcBef>
              <a:spcAft>
                <a:spcPts val="0"/>
              </a:spcAft>
              <a:buClr>
                <a:schemeClr val="dk1"/>
              </a:buClr>
              <a:buSzPts val="1400"/>
              <a:buFont typeface="Arial"/>
              <a:buNone/>
              <a:defRPr sz="4200">
                <a:solidFill>
                  <a:schemeClr val="dk1"/>
                </a:solidFill>
              </a:defRPr>
            </a:lvl7pPr>
            <a:lvl8pPr indent="0" lvl="7" algn="ctr">
              <a:spcBef>
                <a:spcPts val="0"/>
              </a:spcBef>
              <a:spcAft>
                <a:spcPts val="0"/>
              </a:spcAft>
              <a:buClr>
                <a:schemeClr val="dk1"/>
              </a:buClr>
              <a:buSzPts val="1400"/>
              <a:buFont typeface="Arial"/>
              <a:buNone/>
              <a:defRPr sz="4200">
                <a:solidFill>
                  <a:schemeClr val="dk1"/>
                </a:solidFill>
              </a:defRPr>
            </a:lvl8pPr>
            <a:lvl9pPr indent="0" lvl="8" algn="ctr">
              <a:spcBef>
                <a:spcPts val="0"/>
              </a:spcBef>
              <a:spcAft>
                <a:spcPts val="0"/>
              </a:spcAft>
              <a:buClr>
                <a:schemeClr val="dk1"/>
              </a:buClr>
              <a:buSzPts val="1400"/>
              <a:buFont typeface="Arial"/>
              <a:buNone/>
              <a:defRPr sz="4200">
                <a:solidFill>
                  <a:schemeClr val="dk1"/>
                </a:solidFill>
              </a:defRPr>
            </a:lvl9pPr>
          </a:lstStyle>
          <a:p/>
        </p:txBody>
      </p:sp>
      <p:sp>
        <p:nvSpPr>
          <p:cNvPr id="83" name="Google Shape;83;p2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chemeClr val="lt2"/>
              </a:buClr>
              <a:buSzPts val="1400"/>
              <a:buFont typeface="Arial"/>
              <a:buNone/>
              <a:defRPr b="0" i="0" sz="2100" u="none" cap="none" strike="noStrike">
                <a:solidFill>
                  <a:schemeClr val="lt2"/>
                </a:solidFill>
                <a:latin typeface="Arial"/>
                <a:ea typeface="Arial"/>
                <a:cs typeface="Arial"/>
                <a:sym typeface="Arial"/>
              </a:defRPr>
            </a:lvl1pPr>
            <a:lvl2pPr indent="0" lvl="1" marL="457200" marR="0" algn="ctr">
              <a:lnSpc>
                <a:spcPct val="100000"/>
              </a:lnSpc>
              <a:spcBef>
                <a:spcPts val="0"/>
              </a:spcBef>
              <a:spcAft>
                <a:spcPts val="0"/>
              </a:spcAft>
              <a:buClr>
                <a:schemeClr val="lt2"/>
              </a:buClr>
              <a:buSzPts val="1400"/>
              <a:buFont typeface="Arial"/>
              <a:buNone/>
              <a:defRPr b="0" i="0" sz="2100" u="none" cap="none" strike="noStrike">
                <a:solidFill>
                  <a:schemeClr val="lt2"/>
                </a:solidFill>
                <a:latin typeface="Arial"/>
                <a:ea typeface="Arial"/>
                <a:cs typeface="Arial"/>
                <a:sym typeface="Arial"/>
              </a:defRPr>
            </a:lvl2pPr>
            <a:lvl3pPr indent="0" lvl="2" marL="914400" marR="0" algn="ctr">
              <a:lnSpc>
                <a:spcPct val="100000"/>
              </a:lnSpc>
              <a:spcBef>
                <a:spcPts val="0"/>
              </a:spcBef>
              <a:spcAft>
                <a:spcPts val="0"/>
              </a:spcAft>
              <a:buClr>
                <a:schemeClr val="lt2"/>
              </a:buClr>
              <a:buSzPts val="1400"/>
              <a:buFont typeface="Arial"/>
              <a:buNone/>
              <a:defRPr b="0" i="0" sz="2100" u="none" cap="none" strike="noStrike">
                <a:solidFill>
                  <a:schemeClr val="lt2"/>
                </a:solidFill>
                <a:latin typeface="Arial"/>
                <a:ea typeface="Arial"/>
                <a:cs typeface="Arial"/>
                <a:sym typeface="Arial"/>
              </a:defRPr>
            </a:lvl3pPr>
            <a:lvl4pPr indent="0" lvl="3" marL="1371600" marR="0" algn="ctr">
              <a:lnSpc>
                <a:spcPct val="100000"/>
              </a:lnSpc>
              <a:spcBef>
                <a:spcPts val="0"/>
              </a:spcBef>
              <a:spcAft>
                <a:spcPts val="0"/>
              </a:spcAft>
              <a:buClr>
                <a:schemeClr val="lt2"/>
              </a:buClr>
              <a:buSzPts val="1400"/>
              <a:buFont typeface="Arial"/>
              <a:buNone/>
              <a:defRPr b="0" i="0" sz="2100" u="none" cap="none" strike="noStrike">
                <a:solidFill>
                  <a:schemeClr val="lt2"/>
                </a:solidFill>
                <a:latin typeface="Arial"/>
                <a:ea typeface="Arial"/>
                <a:cs typeface="Arial"/>
                <a:sym typeface="Arial"/>
              </a:defRPr>
            </a:lvl4pPr>
            <a:lvl5pPr indent="0" lvl="4" marL="1828800" marR="0" algn="ctr">
              <a:lnSpc>
                <a:spcPct val="100000"/>
              </a:lnSpc>
              <a:spcBef>
                <a:spcPts val="0"/>
              </a:spcBef>
              <a:spcAft>
                <a:spcPts val="0"/>
              </a:spcAft>
              <a:buClr>
                <a:schemeClr val="lt2"/>
              </a:buClr>
              <a:buSzPts val="1400"/>
              <a:buFont typeface="Arial"/>
              <a:buNone/>
              <a:defRPr b="0" i="0" sz="2100" u="none" cap="none" strike="noStrike">
                <a:solidFill>
                  <a:schemeClr val="lt2"/>
                </a:solidFill>
                <a:latin typeface="Arial"/>
                <a:ea typeface="Arial"/>
                <a:cs typeface="Arial"/>
                <a:sym typeface="Arial"/>
              </a:defRPr>
            </a:lvl5pPr>
            <a:lvl6pPr indent="0" lvl="5" marL="2286000" marR="0" algn="ctr">
              <a:lnSpc>
                <a:spcPct val="100000"/>
              </a:lnSpc>
              <a:spcBef>
                <a:spcPts val="0"/>
              </a:spcBef>
              <a:spcAft>
                <a:spcPts val="0"/>
              </a:spcAft>
              <a:buClr>
                <a:schemeClr val="lt2"/>
              </a:buClr>
              <a:buSzPts val="1400"/>
              <a:buFont typeface="Arial"/>
              <a:buNone/>
              <a:defRPr b="0" i="0" sz="2100" u="none" cap="none" strike="noStrike">
                <a:solidFill>
                  <a:schemeClr val="lt2"/>
                </a:solidFill>
                <a:latin typeface="Arial"/>
                <a:ea typeface="Arial"/>
                <a:cs typeface="Arial"/>
                <a:sym typeface="Arial"/>
              </a:defRPr>
            </a:lvl6pPr>
            <a:lvl7pPr indent="0" lvl="6" marL="2743200" marR="0" algn="ctr">
              <a:lnSpc>
                <a:spcPct val="100000"/>
              </a:lnSpc>
              <a:spcBef>
                <a:spcPts val="0"/>
              </a:spcBef>
              <a:spcAft>
                <a:spcPts val="0"/>
              </a:spcAft>
              <a:buClr>
                <a:schemeClr val="lt2"/>
              </a:buClr>
              <a:buSzPts val="1400"/>
              <a:buFont typeface="Arial"/>
              <a:buNone/>
              <a:defRPr b="0" i="0" sz="2100" u="none" cap="none" strike="noStrike">
                <a:solidFill>
                  <a:schemeClr val="lt2"/>
                </a:solidFill>
                <a:latin typeface="Arial"/>
                <a:ea typeface="Arial"/>
                <a:cs typeface="Arial"/>
                <a:sym typeface="Arial"/>
              </a:defRPr>
            </a:lvl7pPr>
            <a:lvl8pPr indent="0" lvl="7" marL="3200400" marR="0" algn="ctr">
              <a:lnSpc>
                <a:spcPct val="100000"/>
              </a:lnSpc>
              <a:spcBef>
                <a:spcPts val="0"/>
              </a:spcBef>
              <a:spcAft>
                <a:spcPts val="0"/>
              </a:spcAft>
              <a:buClr>
                <a:schemeClr val="lt2"/>
              </a:buClr>
              <a:buSzPts val="1400"/>
              <a:buFont typeface="Arial"/>
              <a:buNone/>
              <a:defRPr b="0" i="0" sz="2100" u="none" cap="none" strike="noStrike">
                <a:solidFill>
                  <a:schemeClr val="lt2"/>
                </a:solidFill>
                <a:latin typeface="Arial"/>
                <a:ea typeface="Arial"/>
                <a:cs typeface="Arial"/>
                <a:sym typeface="Arial"/>
              </a:defRPr>
            </a:lvl8pPr>
            <a:lvl9pPr indent="0" lvl="8" marL="3657600" marR="0" algn="ctr">
              <a:lnSpc>
                <a:spcPct val="100000"/>
              </a:lnSpc>
              <a:spcBef>
                <a:spcPts val="0"/>
              </a:spcBef>
              <a:spcAft>
                <a:spcPts val="0"/>
              </a:spcAft>
              <a:buClr>
                <a:schemeClr val="lt2"/>
              </a:buClr>
              <a:buSzPts val="1400"/>
              <a:buFont typeface="Arial"/>
              <a:buNone/>
              <a:defRPr b="0" i="0" sz="2100" u="none" cap="none" strike="noStrike">
                <a:solidFill>
                  <a:schemeClr val="lt2"/>
                </a:solidFill>
                <a:latin typeface="Arial"/>
                <a:ea typeface="Arial"/>
                <a:cs typeface="Arial"/>
                <a:sym typeface="Arial"/>
              </a:defRPr>
            </a:lvl9pPr>
          </a:lstStyle>
          <a:p/>
        </p:txBody>
      </p:sp>
      <p:sp>
        <p:nvSpPr>
          <p:cNvPr id="84" name="Google Shape;84;p21"/>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Autofit/>
          </a:bodyPr>
          <a:lstStyle>
            <a:lvl1pPr indent="-228600" lvl="0" marL="457200" marR="0" algn="l">
              <a:lnSpc>
                <a:spcPct val="115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1pPr>
            <a:lvl2pPr indent="-228600" lvl="1" marL="914400" marR="0" algn="l">
              <a:lnSpc>
                <a:spcPct val="115000"/>
              </a:lnSpc>
              <a:spcBef>
                <a:spcPts val="160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228600" lvl="2" marL="1371600" marR="0" algn="l">
              <a:lnSpc>
                <a:spcPct val="115000"/>
              </a:lnSpc>
              <a:spcBef>
                <a:spcPts val="160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228600" lvl="3" marL="1828800" marR="0" algn="l">
              <a:lnSpc>
                <a:spcPct val="115000"/>
              </a:lnSpc>
              <a:spcBef>
                <a:spcPts val="160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228600" lvl="4" marL="2286000" marR="0" algn="l">
              <a:lnSpc>
                <a:spcPct val="115000"/>
              </a:lnSpc>
              <a:spcBef>
                <a:spcPts val="160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228600" lvl="5" marL="2743200" marR="0" algn="l">
              <a:lnSpc>
                <a:spcPct val="115000"/>
              </a:lnSpc>
              <a:spcBef>
                <a:spcPts val="160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228600" lvl="6" marL="3200400" marR="0" algn="l">
              <a:lnSpc>
                <a:spcPct val="115000"/>
              </a:lnSpc>
              <a:spcBef>
                <a:spcPts val="160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228600" lvl="7" marL="3657600" marR="0" algn="l">
              <a:lnSpc>
                <a:spcPct val="115000"/>
              </a:lnSpc>
              <a:spcBef>
                <a:spcPts val="160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228600" lvl="8" marL="4114800" marR="0" algn="l">
              <a:lnSpc>
                <a:spcPct val="115000"/>
              </a:lnSpc>
              <a:spcBef>
                <a:spcPts val="1600"/>
              </a:spcBef>
              <a:spcAft>
                <a:spcPts val="160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p:txBody>
      </p:sp>
      <p:sp>
        <p:nvSpPr>
          <p:cNvPr id="85" name="Google Shape;85;p21"/>
          <p:cNvSpPr txBox="1"/>
          <p:nvPr>
            <p:ph idx="12" type="sldNum"/>
          </p:nvPr>
        </p:nvSpPr>
        <p:spPr>
          <a:xfrm>
            <a:off x="8472457" y="4663216"/>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marR="0" algn="l">
              <a:lnSpc>
                <a:spcPct val="100000"/>
              </a:lnSpc>
              <a:spcBef>
                <a:spcPts val="0"/>
              </a:spcBef>
              <a:spcAft>
                <a:spcPts val="0"/>
              </a:spcAft>
              <a:buClr>
                <a:schemeClr val="lt2"/>
              </a:buClr>
              <a:buSzPts val="1400"/>
              <a:buFont typeface="Arial"/>
              <a:buNone/>
              <a:defRPr b="0" i="0" sz="1800" u="none" cap="none" strike="noStrike">
                <a:solidFill>
                  <a:schemeClr val="lt2"/>
                </a:solidFill>
                <a:latin typeface="Arial"/>
                <a:ea typeface="Arial"/>
                <a:cs typeface="Arial"/>
                <a:sym typeface="Arial"/>
              </a:defRPr>
            </a:lvl1pPr>
            <a:lvl2pPr indent="-228600" lvl="1" marL="914400" marR="0" algn="l">
              <a:lnSpc>
                <a:spcPct val="115000"/>
              </a:lnSpc>
              <a:spcBef>
                <a:spcPts val="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2pPr>
            <a:lvl3pPr indent="-228600" lvl="2" marL="1371600" marR="0" algn="l">
              <a:lnSpc>
                <a:spcPct val="115000"/>
              </a:lnSpc>
              <a:spcBef>
                <a:spcPts val="160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3pPr>
            <a:lvl4pPr indent="-228600" lvl="3" marL="1828800" marR="0" algn="l">
              <a:lnSpc>
                <a:spcPct val="115000"/>
              </a:lnSpc>
              <a:spcBef>
                <a:spcPts val="160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4pPr>
            <a:lvl5pPr indent="-228600" lvl="4" marL="2286000" marR="0" algn="l">
              <a:lnSpc>
                <a:spcPct val="115000"/>
              </a:lnSpc>
              <a:spcBef>
                <a:spcPts val="160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5pPr>
            <a:lvl6pPr indent="-228600" lvl="5" marL="2743200" marR="0" algn="l">
              <a:lnSpc>
                <a:spcPct val="115000"/>
              </a:lnSpc>
              <a:spcBef>
                <a:spcPts val="160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6pPr>
            <a:lvl7pPr indent="-228600" lvl="6" marL="3200400" marR="0" algn="l">
              <a:lnSpc>
                <a:spcPct val="115000"/>
              </a:lnSpc>
              <a:spcBef>
                <a:spcPts val="160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7pPr>
            <a:lvl8pPr indent="-228600" lvl="7" marL="3657600" marR="0" algn="l">
              <a:lnSpc>
                <a:spcPct val="115000"/>
              </a:lnSpc>
              <a:spcBef>
                <a:spcPts val="160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8pPr>
            <a:lvl9pPr indent="-228600" lvl="8" marL="4114800" marR="0" algn="l">
              <a:lnSpc>
                <a:spcPct val="115000"/>
              </a:lnSpc>
              <a:spcBef>
                <a:spcPts val="1600"/>
              </a:spcBef>
              <a:spcAft>
                <a:spcPts val="1600"/>
              </a:spcAft>
              <a:buClr>
                <a:schemeClr val="lt2"/>
              </a:buClr>
              <a:buSzPts val="1400"/>
              <a:buFont typeface="Arial"/>
              <a:buNone/>
              <a:defRPr b="0" i="0" sz="1400" u="none" cap="none" strike="noStrike">
                <a:solidFill>
                  <a:schemeClr val="lt2"/>
                </a:solidFill>
                <a:latin typeface="Arial"/>
                <a:ea typeface="Arial"/>
                <a:cs typeface="Arial"/>
                <a:sym typeface="Arial"/>
              </a:defRPr>
            </a:lvl9pPr>
          </a:lstStyle>
          <a:p/>
        </p:txBody>
      </p:sp>
      <p:sp>
        <p:nvSpPr>
          <p:cNvPr id="88" name="Google Shape;88;p22"/>
          <p:cNvSpPr txBox="1"/>
          <p:nvPr>
            <p:ph idx="12" type="sldNum"/>
          </p:nvPr>
        </p:nvSpPr>
        <p:spPr>
          <a:xfrm>
            <a:off x="8472457" y="4663216"/>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89" name="Shape 89"/>
        <p:cNvGrpSpPr/>
        <p:nvPr/>
      </p:nvGrpSpPr>
      <p:grpSpPr>
        <a:xfrm>
          <a:off x="0" y="0"/>
          <a:ext cx="0" cy="0"/>
          <a:chOff x="0" y="0"/>
          <a:chExt cx="0" cy="0"/>
        </a:xfrm>
      </p:grpSpPr>
      <p:sp>
        <p:nvSpPr>
          <p:cNvPr id="90" name="Google Shape;90;p23"/>
          <p:cNvSpPr txBox="1"/>
          <p:nvPr>
            <p:ph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indent="0" lvl="0" marL="0" marR="0" algn="ctr">
              <a:lnSpc>
                <a:spcPct val="100000"/>
              </a:lnSpc>
              <a:spcBef>
                <a:spcPts val="0"/>
              </a:spcBef>
              <a:spcAft>
                <a:spcPts val="0"/>
              </a:spcAft>
              <a:buClr>
                <a:schemeClr val="dk1"/>
              </a:buClr>
              <a:buSzPts val="1400"/>
              <a:buFont typeface="Arial"/>
              <a:buNone/>
              <a:defRPr b="0" i="0" sz="12000" u="none" cap="none" strike="noStrike">
                <a:solidFill>
                  <a:schemeClr val="dk1"/>
                </a:solidFill>
                <a:latin typeface="Arial"/>
                <a:ea typeface="Arial"/>
                <a:cs typeface="Arial"/>
                <a:sym typeface="Arial"/>
              </a:defRPr>
            </a:lvl1pPr>
            <a:lvl2pPr indent="0" lvl="1" algn="ctr">
              <a:spcBef>
                <a:spcPts val="0"/>
              </a:spcBef>
              <a:spcAft>
                <a:spcPts val="0"/>
              </a:spcAft>
              <a:buClr>
                <a:schemeClr val="dk1"/>
              </a:buClr>
              <a:buSzPts val="1400"/>
              <a:buFont typeface="Arial"/>
              <a:buNone/>
              <a:defRPr sz="12000">
                <a:solidFill>
                  <a:schemeClr val="dk1"/>
                </a:solidFill>
              </a:defRPr>
            </a:lvl2pPr>
            <a:lvl3pPr indent="0" lvl="2" algn="ctr">
              <a:spcBef>
                <a:spcPts val="0"/>
              </a:spcBef>
              <a:spcAft>
                <a:spcPts val="0"/>
              </a:spcAft>
              <a:buClr>
                <a:schemeClr val="dk1"/>
              </a:buClr>
              <a:buSzPts val="1400"/>
              <a:buFont typeface="Arial"/>
              <a:buNone/>
              <a:defRPr sz="12000">
                <a:solidFill>
                  <a:schemeClr val="dk1"/>
                </a:solidFill>
              </a:defRPr>
            </a:lvl3pPr>
            <a:lvl4pPr indent="0" lvl="3" algn="ctr">
              <a:spcBef>
                <a:spcPts val="0"/>
              </a:spcBef>
              <a:spcAft>
                <a:spcPts val="0"/>
              </a:spcAft>
              <a:buClr>
                <a:schemeClr val="dk1"/>
              </a:buClr>
              <a:buSzPts val="1400"/>
              <a:buFont typeface="Arial"/>
              <a:buNone/>
              <a:defRPr sz="12000">
                <a:solidFill>
                  <a:schemeClr val="dk1"/>
                </a:solidFill>
              </a:defRPr>
            </a:lvl4pPr>
            <a:lvl5pPr indent="0" lvl="4" algn="ctr">
              <a:spcBef>
                <a:spcPts val="0"/>
              </a:spcBef>
              <a:spcAft>
                <a:spcPts val="0"/>
              </a:spcAft>
              <a:buClr>
                <a:schemeClr val="dk1"/>
              </a:buClr>
              <a:buSzPts val="1400"/>
              <a:buFont typeface="Arial"/>
              <a:buNone/>
              <a:defRPr sz="12000">
                <a:solidFill>
                  <a:schemeClr val="dk1"/>
                </a:solidFill>
              </a:defRPr>
            </a:lvl5pPr>
            <a:lvl6pPr indent="0" lvl="5" algn="ctr">
              <a:spcBef>
                <a:spcPts val="0"/>
              </a:spcBef>
              <a:spcAft>
                <a:spcPts val="0"/>
              </a:spcAft>
              <a:buClr>
                <a:schemeClr val="dk1"/>
              </a:buClr>
              <a:buSzPts val="1400"/>
              <a:buFont typeface="Arial"/>
              <a:buNone/>
              <a:defRPr sz="12000">
                <a:solidFill>
                  <a:schemeClr val="dk1"/>
                </a:solidFill>
              </a:defRPr>
            </a:lvl6pPr>
            <a:lvl7pPr indent="0" lvl="6" algn="ctr">
              <a:spcBef>
                <a:spcPts val="0"/>
              </a:spcBef>
              <a:spcAft>
                <a:spcPts val="0"/>
              </a:spcAft>
              <a:buClr>
                <a:schemeClr val="dk1"/>
              </a:buClr>
              <a:buSzPts val="1400"/>
              <a:buFont typeface="Arial"/>
              <a:buNone/>
              <a:defRPr sz="12000">
                <a:solidFill>
                  <a:schemeClr val="dk1"/>
                </a:solidFill>
              </a:defRPr>
            </a:lvl7pPr>
            <a:lvl8pPr indent="0" lvl="7" algn="ctr">
              <a:spcBef>
                <a:spcPts val="0"/>
              </a:spcBef>
              <a:spcAft>
                <a:spcPts val="0"/>
              </a:spcAft>
              <a:buClr>
                <a:schemeClr val="dk1"/>
              </a:buClr>
              <a:buSzPts val="1400"/>
              <a:buFont typeface="Arial"/>
              <a:buNone/>
              <a:defRPr sz="12000">
                <a:solidFill>
                  <a:schemeClr val="dk1"/>
                </a:solidFill>
              </a:defRPr>
            </a:lvl8pPr>
            <a:lvl9pPr indent="0" lvl="8" algn="ctr">
              <a:spcBef>
                <a:spcPts val="0"/>
              </a:spcBef>
              <a:spcAft>
                <a:spcPts val="0"/>
              </a:spcAft>
              <a:buClr>
                <a:schemeClr val="dk1"/>
              </a:buClr>
              <a:buSzPts val="1400"/>
              <a:buFont typeface="Arial"/>
              <a:buNone/>
              <a:defRPr sz="12000">
                <a:solidFill>
                  <a:schemeClr val="dk1"/>
                </a:solidFill>
              </a:defRPr>
            </a:lvl9pPr>
          </a:lstStyle>
          <a:p/>
        </p:txBody>
      </p:sp>
      <p:sp>
        <p:nvSpPr>
          <p:cNvPr id="91" name="Google Shape;91;p23"/>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228600" lvl="0" marL="457200" marR="0" algn="ctr">
              <a:lnSpc>
                <a:spcPct val="115000"/>
              </a:lnSpc>
              <a:spcBef>
                <a:spcPts val="0"/>
              </a:spcBef>
              <a:spcAft>
                <a:spcPts val="0"/>
              </a:spcAft>
              <a:buClr>
                <a:schemeClr val="lt2"/>
              </a:buClr>
              <a:buSzPts val="1400"/>
              <a:buFont typeface="Arial"/>
              <a:buNone/>
              <a:defRPr b="0" i="0" sz="1800" u="none" cap="none" strike="noStrike">
                <a:solidFill>
                  <a:schemeClr val="lt2"/>
                </a:solidFill>
                <a:latin typeface="Arial"/>
                <a:ea typeface="Arial"/>
                <a:cs typeface="Arial"/>
                <a:sym typeface="Arial"/>
              </a:defRPr>
            </a:lvl1pPr>
            <a:lvl2pPr indent="-228600" lvl="1" marL="914400" marR="0" algn="ctr">
              <a:lnSpc>
                <a:spcPct val="115000"/>
              </a:lnSpc>
              <a:spcBef>
                <a:spcPts val="160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2pPr>
            <a:lvl3pPr indent="-228600" lvl="2" marL="1371600" marR="0" algn="ctr">
              <a:lnSpc>
                <a:spcPct val="115000"/>
              </a:lnSpc>
              <a:spcBef>
                <a:spcPts val="160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3pPr>
            <a:lvl4pPr indent="-228600" lvl="3" marL="1828800" marR="0" algn="ctr">
              <a:lnSpc>
                <a:spcPct val="115000"/>
              </a:lnSpc>
              <a:spcBef>
                <a:spcPts val="160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4pPr>
            <a:lvl5pPr indent="-228600" lvl="4" marL="2286000" marR="0" algn="ctr">
              <a:lnSpc>
                <a:spcPct val="115000"/>
              </a:lnSpc>
              <a:spcBef>
                <a:spcPts val="160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5pPr>
            <a:lvl6pPr indent="-228600" lvl="5" marL="2743200" marR="0" algn="ctr">
              <a:lnSpc>
                <a:spcPct val="115000"/>
              </a:lnSpc>
              <a:spcBef>
                <a:spcPts val="160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6pPr>
            <a:lvl7pPr indent="-228600" lvl="6" marL="3200400" marR="0" algn="ctr">
              <a:lnSpc>
                <a:spcPct val="115000"/>
              </a:lnSpc>
              <a:spcBef>
                <a:spcPts val="160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7pPr>
            <a:lvl8pPr indent="-228600" lvl="7" marL="3657600" marR="0" algn="ctr">
              <a:lnSpc>
                <a:spcPct val="115000"/>
              </a:lnSpc>
              <a:spcBef>
                <a:spcPts val="160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8pPr>
            <a:lvl9pPr indent="-228600" lvl="8" marL="4114800" marR="0" algn="ctr">
              <a:lnSpc>
                <a:spcPct val="115000"/>
              </a:lnSpc>
              <a:spcBef>
                <a:spcPts val="1600"/>
              </a:spcBef>
              <a:spcAft>
                <a:spcPts val="1600"/>
              </a:spcAft>
              <a:buClr>
                <a:schemeClr val="lt2"/>
              </a:buClr>
              <a:buSzPts val="1400"/>
              <a:buFont typeface="Arial"/>
              <a:buNone/>
              <a:defRPr b="0" i="0" sz="1400" u="none" cap="none" strike="noStrike">
                <a:solidFill>
                  <a:schemeClr val="lt2"/>
                </a:solidFill>
                <a:latin typeface="Arial"/>
                <a:ea typeface="Arial"/>
                <a:cs typeface="Arial"/>
                <a:sym typeface="Arial"/>
              </a:defRPr>
            </a:lvl9pPr>
          </a:lstStyle>
          <a:p/>
        </p:txBody>
      </p:sp>
      <p:sp>
        <p:nvSpPr>
          <p:cNvPr id="92" name="Google Shape;92;p23"/>
          <p:cNvSpPr txBox="1"/>
          <p:nvPr>
            <p:ph idx="12" type="sldNum"/>
          </p:nvPr>
        </p:nvSpPr>
        <p:spPr>
          <a:xfrm>
            <a:off x="8472457" y="4663216"/>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7" y="4663216"/>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spTree>
      <p:nvGrpSpPr>
        <p:cNvPr id="95" name="Shape 95"/>
        <p:cNvGrpSpPr/>
        <p:nvPr/>
      </p:nvGrpSpPr>
      <p:grpSpPr>
        <a:xfrm>
          <a:off x="0" y="0"/>
          <a:ext cx="0" cy="0"/>
          <a:chOff x="0" y="0"/>
          <a:chExt cx="0" cy="0"/>
        </a:xfrm>
      </p:grpSpPr>
      <p:pic>
        <p:nvPicPr>
          <p:cNvPr id="96" name="Google Shape;96;p25"/>
          <p:cNvPicPr preferRelativeResize="0"/>
          <p:nvPr/>
        </p:nvPicPr>
        <p:blipFill rotWithShape="1">
          <a:blip r:embed="rId2">
            <a:alphaModFix/>
          </a:blip>
          <a:srcRect b="45767" l="0" r="95558" t="0"/>
          <a:stretch/>
        </p:blipFill>
        <p:spPr>
          <a:xfrm>
            <a:off x="0" y="0"/>
            <a:ext cx="9144000" cy="5143498"/>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1">
    <p:spTree>
      <p:nvGrpSpPr>
        <p:cNvPr id="97" name="Shape 97"/>
        <p:cNvGrpSpPr/>
        <p:nvPr/>
      </p:nvGrpSpPr>
      <p:grpSpPr>
        <a:xfrm>
          <a:off x="0" y="0"/>
          <a:ext cx="0" cy="0"/>
          <a:chOff x="0" y="0"/>
          <a:chExt cx="0" cy="0"/>
        </a:xfrm>
      </p:grpSpPr>
      <p:pic>
        <p:nvPicPr>
          <p:cNvPr id="98" name="Google Shape;98;p26"/>
          <p:cNvPicPr preferRelativeResize="0"/>
          <p:nvPr/>
        </p:nvPicPr>
        <p:blipFill rotWithShape="1">
          <a:blip r:embed="rId2">
            <a:alphaModFix/>
          </a:blip>
          <a:srcRect b="4952" l="9091" r="0" t="0"/>
          <a:stretch/>
        </p:blipFill>
        <p:spPr>
          <a:xfrm>
            <a:off x="0" y="0"/>
            <a:ext cx="9144000" cy="5143500"/>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_POINT">
    <p:spTree>
      <p:nvGrpSpPr>
        <p:cNvPr id="99" name="Shape 99"/>
        <p:cNvGrpSpPr/>
        <p:nvPr/>
      </p:nvGrpSpPr>
      <p:grpSpPr>
        <a:xfrm>
          <a:off x="0" y="0"/>
          <a:ext cx="0" cy="0"/>
          <a:chOff x="0" y="0"/>
          <a:chExt cx="0" cy="0"/>
        </a:xfrm>
      </p:grpSpPr>
      <p:sp>
        <p:nvSpPr>
          <p:cNvPr id="100" name="Google Shape;100;p27"/>
          <p:cNvSpPr txBox="1"/>
          <p:nvPr>
            <p:ph type="title"/>
          </p:nvPr>
        </p:nvSpPr>
        <p:spPr>
          <a:xfrm>
            <a:off x="2215150" y="693575"/>
            <a:ext cx="3833400" cy="38475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SzPts val="5600"/>
              <a:buNone/>
              <a:defRPr b="1" sz="5600"/>
            </a:lvl1pPr>
            <a:lvl2pPr lvl="1" algn="ctr">
              <a:lnSpc>
                <a:spcPct val="115000"/>
              </a:lnSpc>
              <a:spcBef>
                <a:spcPts val="0"/>
              </a:spcBef>
              <a:spcAft>
                <a:spcPts val="0"/>
              </a:spcAft>
              <a:buSzPts val="4800"/>
              <a:buNone/>
              <a:defRPr b="1" sz="4800"/>
            </a:lvl2pPr>
            <a:lvl3pPr lvl="2" algn="ctr">
              <a:lnSpc>
                <a:spcPct val="115000"/>
              </a:lnSpc>
              <a:spcBef>
                <a:spcPts val="0"/>
              </a:spcBef>
              <a:spcAft>
                <a:spcPts val="0"/>
              </a:spcAft>
              <a:buSzPts val="4800"/>
              <a:buNone/>
              <a:defRPr b="1" sz="4800"/>
            </a:lvl3pPr>
            <a:lvl4pPr lvl="3" algn="ctr">
              <a:lnSpc>
                <a:spcPct val="115000"/>
              </a:lnSpc>
              <a:spcBef>
                <a:spcPts val="0"/>
              </a:spcBef>
              <a:spcAft>
                <a:spcPts val="0"/>
              </a:spcAft>
              <a:buSzPts val="4800"/>
              <a:buNone/>
              <a:defRPr b="1" sz="4800"/>
            </a:lvl4pPr>
            <a:lvl5pPr lvl="4" algn="ctr">
              <a:lnSpc>
                <a:spcPct val="115000"/>
              </a:lnSpc>
              <a:spcBef>
                <a:spcPts val="0"/>
              </a:spcBef>
              <a:spcAft>
                <a:spcPts val="0"/>
              </a:spcAft>
              <a:buSzPts val="4800"/>
              <a:buNone/>
              <a:defRPr b="1" sz="4800"/>
            </a:lvl5pPr>
            <a:lvl6pPr lvl="5" algn="ctr">
              <a:lnSpc>
                <a:spcPct val="115000"/>
              </a:lnSpc>
              <a:spcBef>
                <a:spcPts val="0"/>
              </a:spcBef>
              <a:spcAft>
                <a:spcPts val="0"/>
              </a:spcAft>
              <a:buSzPts val="4800"/>
              <a:buNone/>
              <a:defRPr b="1" sz="4800"/>
            </a:lvl6pPr>
            <a:lvl7pPr lvl="6" algn="ctr">
              <a:lnSpc>
                <a:spcPct val="115000"/>
              </a:lnSpc>
              <a:spcBef>
                <a:spcPts val="0"/>
              </a:spcBef>
              <a:spcAft>
                <a:spcPts val="0"/>
              </a:spcAft>
              <a:buSzPts val="4800"/>
              <a:buNone/>
              <a:defRPr b="1" sz="4800"/>
            </a:lvl7pPr>
            <a:lvl8pPr lvl="7" algn="ctr">
              <a:lnSpc>
                <a:spcPct val="115000"/>
              </a:lnSpc>
              <a:spcBef>
                <a:spcPts val="0"/>
              </a:spcBef>
              <a:spcAft>
                <a:spcPts val="0"/>
              </a:spcAft>
              <a:buSzPts val="4800"/>
              <a:buNone/>
              <a:defRPr b="1" sz="4800"/>
            </a:lvl8pPr>
            <a:lvl9pPr lvl="8" algn="ctr">
              <a:lnSpc>
                <a:spcPct val="115000"/>
              </a:lnSpc>
              <a:spcBef>
                <a:spcPts val="0"/>
              </a:spcBef>
              <a:spcAft>
                <a:spcPts val="0"/>
              </a:spcAft>
              <a:buSzPts val="4800"/>
              <a:buNone/>
              <a:defRPr b="1" sz="4800"/>
            </a:lvl9pPr>
          </a:lstStyle>
          <a:p/>
        </p:txBody>
      </p:sp>
      <p:sp>
        <p:nvSpPr>
          <p:cNvPr id="101" name="Google Shape;101;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bg>
      <p:bgPr>
        <a:solidFill>
          <a:schemeClr val="lt1"/>
        </a:solidFill>
      </p:bgPr>
    </p:bg>
    <p:spTree>
      <p:nvGrpSpPr>
        <p:cNvPr id="102" name="Shape 102"/>
        <p:cNvGrpSpPr/>
        <p:nvPr/>
      </p:nvGrpSpPr>
      <p:grpSpPr>
        <a:xfrm>
          <a:off x="0" y="0"/>
          <a:ext cx="0" cy="0"/>
          <a:chOff x="0" y="0"/>
          <a:chExt cx="0" cy="0"/>
        </a:xfrm>
      </p:grpSpPr>
      <p:sp>
        <p:nvSpPr>
          <p:cNvPr id="103" name="Google Shape;103;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6" Type="http://schemas.openxmlformats.org/officeDocument/2006/relationships/theme" Target="../theme/theme3.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chemeClr val="dk1"/>
              </a:buClr>
              <a:buSzPts val="1400"/>
              <a:buFont typeface="Arial"/>
              <a:buNone/>
              <a:defRPr b="0" i="0" sz="2800" u="none" cap="none" strike="noStrike">
                <a:solidFill>
                  <a:schemeClr val="dk1"/>
                </a:solidFill>
                <a:latin typeface="Arial"/>
                <a:ea typeface="Arial"/>
                <a:cs typeface="Arial"/>
                <a:sym typeface="Arial"/>
              </a:defRPr>
            </a:lvl1pPr>
            <a:lvl2pPr indent="0" lvl="1">
              <a:spcBef>
                <a:spcPts val="0"/>
              </a:spcBef>
              <a:spcAft>
                <a:spcPts val="0"/>
              </a:spcAft>
              <a:buClr>
                <a:schemeClr val="dk1"/>
              </a:buClr>
              <a:buSzPts val="1400"/>
              <a:buFont typeface="Arial"/>
              <a:buNone/>
              <a:defRPr sz="2800">
                <a:solidFill>
                  <a:schemeClr val="dk1"/>
                </a:solidFill>
              </a:defRPr>
            </a:lvl2pPr>
            <a:lvl3pPr indent="0" lvl="2">
              <a:spcBef>
                <a:spcPts val="0"/>
              </a:spcBef>
              <a:spcAft>
                <a:spcPts val="0"/>
              </a:spcAft>
              <a:buClr>
                <a:schemeClr val="dk1"/>
              </a:buClr>
              <a:buSzPts val="1400"/>
              <a:buFont typeface="Arial"/>
              <a:buNone/>
              <a:defRPr sz="2800">
                <a:solidFill>
                  <a:schemeClr val="dk1"/>
                </a:solidFill>
              </a:defRPr>
            </a:lvl3pPr>
            <a:lvl4pPr indent="0" lvl="3">
              <a:spcBef>
                <a:spcPts val="0"/>
              </a:spcBef>
              <a:spcAft>
                <a:spcPts val="0"/>
              </a:spcAft>
              <a:buClr>
                <a:schemeClr val="dk1"/>
              </a:buClr>
              <a:buSzPts val="1400"/>
              <a:buFont typeface="Arial"/>
              <a:buNone/>
              <a:defRPr sz="2800">
                <a:solidFill>
                  <a:schemeClr val="dk1"/>
                </a:solidFill>
              </a:defRPr>
            </a:lvl4pPr>
            <a:lvl5pPr indent="0" lvl="4">
              <a:spcBef>
                <a:spcPts val="0"/>
              </a:spcBef>
              <a:spcAft>
                <a:spcPts val="0"/>
              </a:spcAft>
              <a:buClr>
                <a:schemeClr val="dk1"/>
              </a:buClr>
              <a:buSzPts val="1400"/>
              <a:buFont typeface="Arial"/>
              <a:buNone/>
              <a:defRPr sz="2800">
                <a:solidFill>
                  <a:schemeClr val="dk1"/>
                </a:solidFill>
              </a:defRPr>
            </a:lvl5pPr>
            <a:lvl6pPr indent="0" lvl="5">
              <a:spcBef>
                <a:spcPts val="0"/>
              </a:spcBef>
              <a:spcAft>
                <a:spcPts val="0"/>
              </a:spcAft>
              <a:buClr>
                <a:schemeClr val="dk1"/>
              </a:buClr>
              <a:buSzPts val="1400"/>
              <a:buFont typeface="Arial"/>
              <a:buNone/>
              <a:defRPr sz="2800">
                <a:solidFill>
                  <a:schemeClr val="dk1"/>
                </a:solidFill>
              </a:defRPr>
            </a:lvl6pPr>
            <a:lvl7pPr indent="0" lvl="6">
              <a:spcBef>
                <a:spcPts val="0"/>
              </a:spcBef>
              <a:spcAft>
                <a:spcPts val="0"/>
              </a:spcAft>
              <a:buClr>
                <a:schemeClr val="dk1"/>
              </a:buClr>
              <a:buSzPts val="1400"/>
              <a:buFont typeface="Arial"/>
              <a:buNone/>
              <a:defRPr sz="2800">
                <a:solidFill>
                  <a:schemeClr val="dk1"/>
                </a:solidFill>
              </a:defRPr>
            </a:lvl7pPr>
            <a:lvl8pPr indent="0" lvl="7">
              <a:spcBef>
                <a:spcPts val="0"/>
              </a:spcBef>
              <a:spcAft>
                <a:spcPts val="0"/>
              </a:spcAft>
              <a:buClr>
                <a:schemeClr val="dk1"/>
              </a:buClr>
              <a:buSzPts val="1400"/>
              <a:buFont typeface="Arial"/>
              <a:buNone/>
              <a:defRPr sz="2800">
                <a:solidFill>
                  <a:schemeClr val="dk1"/>
                </a:solidFill>
              </a:defRPr>
            </a:lvl8pPr>
            <a:lvl9pPr indent="0" lvl="8">
              <a:spcBef>
                <a:spcPts val="0"/>
              </a:spcBef>
              <a:spcAft>
                <a:spcPts val="0"/>
              </a:spcAft>
              <a:buClr>
                <a:schemeClr val="dk1"/>
              </a:buClr>
              <a:buSzPts val="1400"/>
              <a:buFont typeface="Arial"/>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228600" lvl="0" marL="457200" marR="0" algn="l">
              <a:lnSpc>
                <a:spcPct val="115000"/>
              </a:lnSpc>
              <a:spcBef>
                <a:spcPts val="0"/>
              </a:spcBef>
              <a:spcAft>
                <a:spcPts val="0"/>
              </a:spcAft>
              <a:buClr>
                <a:schemeClr val="lt2"/>
              </a:buClr>
              <a:buSzPts val="1400"/>
              <a:buFont typeface="Arial"/>
              <a:buNone/>
              <a:defRPr b="0" i="0" sz="1800" u="none" cap="none" strike="noStrike">
                <a:solidFill>
                  <a:schemeClr val="lt2"/>
                </a:solidFill>
                <a:latin typeface="Arial"/>
                <a:ea typeface="Arial"/>
                <a:cs typeface="Arial"/>
                <a:sym typeface="Arial"/>
              </a:defRPr>
            </a:lvl1pPr>
            <a:lvl2pPr indent="-228600" lvl="1" marL="914400" marR="0" algn="l">
              <a:lnSpc>
                <a:spcPct val="115000"/>
              </a:lnSpc>
              <a:spcBef>
                <a:spcPts val="160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2pPr>
            <a:lvl3pPr indent="-228600" lvl="2" marL="1371600" marR="0" algn="l">
              <a:lnSpc>
                <a:spcPct val="115000"/>
              </a:lnSpc>
              <a:spcBef>
                <a:spcPts val="160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3pPr>
            <a:lvl4pPr indent="-228600" lvl="3" marL="1828800" marR="0" algn="l">
              <a:lnSpc>
                <a:spcPct val="115000"/>
              </a:lnSpc>
              <a:spcBef>
                <a:spcPts val="160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4pPr>
            <a:lvl5pPr indent="-228600" lvl="4" marL="2286000" marR="0" algn="l">
              <a:lnSpc>
                <a:spcPct val="115000"/>
              </a:lnSpc>
              <a:spcBef>
                <a:spcPts val="160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5pPr>
            <a:lvl6pPr indent="-228600" lvl="5" marL="2743200" marR="0" algn="l">
              <a:lnSpc>
                <a:spcPct val="115000"/>
              </a:lnSpc>
              <a:spcBef>
                <a:spcPts val="160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6pPr>
            <a:lvl7pPr indent="-228600" lvl="6" marL="3200400" marR="0" algn="l">
              <a:lnSpc>
                <a:spcPct val="115000"/>
              </a:lnSpc>
              <a:spcBef>
                <a:spcPts val="160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7pPr>
            <a:lvl8pPr indent="-228600" lvl="7" marL="3657600" marR="0" algn="l">
              <a:lnSpc>
                <a:spcPct val="115000"/>
              </a:lnSpc>
              <a:spcBef>
                <a:spcPts val="1600"/>
              </a:spcBef>
              <a:spcAft>
                <a:spcPts val="0"/>
              </a:spcAft>
              <a:buClr>
                <a:schemeClr val="lt2"/>
              </a:buClr>
              <a:buSzPts val="1400"/>
              <a:buFont typeface="Arial"/>
              <a:buNone/>
              <a:defRPr b="0" i="0" sz="1400" u="none" cap="none" strike="noStrike">
                <a:solidFill>
                  <a:schemeClr val="lt2"/>
                </a:solidFill>
                <a:latin typeface="Arial"/>
                <a:ea typeface="Arial"/>
                <a:cs typeface="Arial"/>
                <a:sym typeface="Arial"/>
              </a:defRPr>
            </a:lvl8pPr>
            <a:lvl9pPr indent="-228600" lvl="8" marL="4114800" marR="0" algn="l">
              <a:lnSpc>
                <a:spcPct val="115000"/>
              </a:lnSpc>
              <a:spcBef>
                <a:spcPts val="1600"/>
              </a:spcBef>
              <a:spcAft>
                <a:spcPts val="1600"/>
              </a:spcAft>
              <a:buClr>
                <a:schemeClr val="lt2"/>
              </a:buClr>
              <a:buSzPts val="1400"/>
              <a:buFont typeface="Arial"/>
              <a:buNone/>
              <a:defRPr b="0" i="0" sz="1400" u="none" cap="none" strike="noStrike">
                <a:solidFill>
                  <a:schemeClr val="lt2"/>
                </a:solidFill>
                <a:latin typeface="Arial"/>
                <a:ea typeface="Arial"/>
                <a:cs typeface="Arial"/>
                <a:sym typeface="Arial"/>
              </a:defRPr>
            </a:lvl9pPr>
          </a:lstStyle>
          <a:p/>
        </p:txBody>
      </p:sp>
      <p:sp>
        <p:nvSpPr>
          <p:cNvPr id="53" name="Google Shape;53;p13"/>
          <p:cNvSpPr txBox="1"/>
          <p:nvPr>
            <p:ph idx="12" type="sldNum"/>
          </p:nvPr>
        </p:nvSpPr>
        <p:spPr>
          <a:xfrm>
            <a:off x="8472457" y="4663216"/>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2"/>
              </a:buClr>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chemeClr val="lt2"/>
              </a:buClr>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chemeClr val="lt2"/>
              </a:buClr>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chemeClr val="lt2"/>
              </a:buClr>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chemeClr val="lt2"/>
              </a:buClr>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chemeClr val="lt2"/>
              </a:buClr>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chemeClr val="lt2"/>
              </a:buClr>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chemeClr val="lt2"/>
              </a:buClr>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chemeClr val="lt2"/>
              </a:buClr>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4.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2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67.png"/><Relationship Id="rId4" Type="http://schemas.openxmlformats.org/officeDocument/2006/relationships/image" Target="../media/image64.png"/><Relationship Id="rId5" Type="http://schemas.openxmlformats.org/officeDocument/2006/relationships/image" Target="../media/image6.png"/><Relationship Id="rId6" Type="http://schemas.openxmlformats.org/officeDocument/2006/relationships/image" Target="../media/image10.png"/><Relationship Id="rId7" Type="http://schemas.openxmlformats.org/officeDocument/2006/relationships/image" Target="../media/image5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5.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3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18.png"/><Relationship Id="rId5" Type="http://schemas.openxmlformats.org/officeDocument/2006/relationships/image" Target="../media/image39.png"/><Relationship Id="rId6" Type="http://schemas.openxmlformats.org/officeDocument/2006/relationships/image" Target="../media/image6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2.jpg"/><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2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4.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3.g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13.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67.png"/><Relationship Id="rId4" Type="http://schemas.openxmlformats.org/officeDocument/2006/relationships/image" Target="../media/image64.png"/><Relationship Id="rId5"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26.jp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8.xml"/><Relationship Id="rId3" Type="http://schemas.openxmlformats.org/officeDocument/2006/relationships/image" Target="../media/image22.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67.png"/><Relationship Id="rId4" Type="http://schemas.openxmlformats.org/officeDocument/2006/relationships/image" Target="../media/image64.png"/><Relationship Id="rId5" Type="http://schemas.openxmlformats.org/officeDocument/2006/relationships/image" Target="../media/image6.png"/><Relationship Id="rId6"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34.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11.png"/><Relationship Id="rId4" Type="http://schemas.openxmlformats.org/officeDocument/2006/relationships/image" Target="../media/image3.gi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3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11.png"/><Relationship Id="rId4" Type="http://schemas.openxmlformats.org/officeDocument/2006/relationships/image" Target="../media/image3.gi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3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3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4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image" Target="../media/image5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11.png"/><Relationship Id="rId4" Type="http://schemas.openxmlformats.org/officeDocument/2006/relationships/image" Target="../media/image3.gi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image" Target="../media/image3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 Id="rId3" Type="http://schemas.openxmlformats.org/officeDocument/2006/relationships/image" Target="../media/image5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45.jpg"/><Relationship Id="rId4" Type="http://schemas.openxmlformats.org/officeDocument/2006/relationships/image" Target="../media/image37.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 Id="rId3" Type="http://schemas.openxmlformats.org/officeDocument/2006/relationships/image" Target="../media/image53.png"/><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 Id="rId3" Type="http://schemas.openxmlformats.org/officeDocument/2006/relationships/image" Target="../media/image11.png"/><Relationship Id="rId4" Type="http://schemas.openxmlformats.org/officeDocument/2006/relationships/image" Target="../media/image3.gi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 Id="rId3" Type="http://schemas.openxmlformats.org/officeDocument/2006/relationships/image" Target="../media/image49.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 Id="rId3" Type="http://schemas.openxmlformats.org/officeDocument/2006/relationships/image" Target="../media/image11.png"/><Relationship Id="rId4" Type="http://schemas.openxmlformats.org/officeDocument/2006/relationships/image" Target="../media/image3.gi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 Id="rId3" Type="http://schemas.openxmlformats.org/officeDocument/2006/relationships/image" Target="../media/image46.png"/><Relationship Id="rId4" Type="http://schemas.openxmlformats.org/officeDocument/2006/relationships/image" Target="../media/image44.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 Id="rId3" Type="http://schemas.openxmlformats.org/officeDocument/2006/relationships/image" Target="../media/image11.png"/><Relationship Id="rId4" Type="http://schemas.openxmlformats.org/officeDocument/2006/relationships/image" Target="../media/image48.png"/><Relationship Id="rId5" Type="http://schemas.openxmlformats.org/officeDocument/2006/relationships/image" Target="../media/image56.png"/><Relationship Id="rId6" Type="http://schemas.openxmlformats.org/officeDocument/2006/relationships/image" Target="../media/image5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0.xml"/><Relationship Id="rId3" Type="http://schemas.openxmlformats.org/officeDocument/2006/relationships/image" Target="../media/image11.png"/><Relationship Id="rId4" Type="http://schemas.openxmlformats.org/officeDocument/2006/relationships/image" Target="../media/image3.gi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52.png"/><Relationship Id="rId4" Type="http://schemas.openxmlformats.org/officeDocument/2006/relationships/image" Target="../media/image51.png"/><Relationship Id="rId5" Type="http://schemas.openxmlformats.org/officeDocument/2006/relationships/image" Target="../media/image50.png"/><Relationship Id="rId6" Type="http://schemas.openxmlformats.org/officeDocument/2006/relationships/image" Target="../media/image63.png"/><Relationship Id="rId7" Type="http://schemas.openxmlformats.org/officeDocument/2006/relationships/image" Target="../media/image62.png"/><Relationship Id="rId8" Type="http://schemas.openxmlformats.org/officeDocument/2006/relationships/image" Target="../media/image6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57.gi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3.xml"/><Relationship Id="rId3" Type="http://schemas.openxmlformats.org/officeDocument/2006/relationships/image" Target="../media/image11.png"/><Relationship Id="rId4" Type="http://schemas.openxmlformats.org/officeDocument/2006/relationships/image" Target="../media/image3.gi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54.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pic>
        <p:nvPicPr>
          <p:cNvPr id="108" name="Google Shape;108;p29"/>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109" name="Google Shape;109;p29"/>
          <p:cNvPicPr preferRelativeResize="0"/>
          <p:nvPr/>
        </p:nvPicPr>
        <p:blipFill rotWithShape="1">
          <a:blip r:embed="rId4">
            <a:alphaModFix/>
          </a:blip>
          <a:srcRect b="7546" l="0" r="0" t="10075"/>
          <a:stretch/>
        </p:blipFill>
        <p:spPr>
          <a:xfrm>
            <a:off x="1994950" y="632925"/>
            <a:ext cx="5154275" cy="38776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13" name="Shape 113"/>
        <p:cNvGrpSpPr/>
        <p:nvPr/>
      </p:nvGrpSpPr>
      <p:grpSpPr>
        <a:xfrm>
          <a:off x="0" y="0"/>
          <a:ext cx="0" cy="0"/>
          <a:chOff x="0" y="0"/>
          <a:chExt cx="0" cy="0"/>
        </a:xfrm>
      </p:grpSpPr>
      <p:pic>
        <p:nvPicPr>
          <p:cNvPr id="114" name="Google Shape;114;p30"/>
          <p:cNvPicPr preferRelativeResize="0"/>
          <p:nvPr/>
        </p:nvPicPr>
        <p:blipFill>
          <a:blip r:embed="rId3">
            <a:alphaModFix/>
          </a:blip>
          <a:stretch>
            <a:fillRect/>
          </a:stretch>
        </p:blipFill>
        <p:spPr>
          <a:xfrm>
            <a:off x="532600" y="262650"/>
            <a:ext cx="7974549" cy="461820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pic>
        <p:nvPicPr>
          <p:cNvPr id="119" name="Google Shape;119;p31"/>
          <p:cNvPicPr preferRelativeResize="0"/>
          <p:nvPr/>
        </p:nvPicPr>
        <p:blipFill>
          <a:blip r:embed="rId3">
            <a:alphaModFix/>
          </a:blip>
          <a:stretch>
            <a:fillRect/>
          </a:stretch>
        </p:blipFill>
        <p:spPr>
          <a:xfrm>
            <a:off x="0" y="0"/>
            <a:ext cx="9144000" cy="5143500"/>
          </a:xfrm>
          <a:prstGeom prst="rect">
            <a:avLst/>
          </a:prstGeom>
          <a:noFill/>
          <a:ln>
            <a:noFill/>
          </a:ln>
        </p:spPr>
      </p:pic>
      <p:sp>
        <p:nvSpPr>
          <p:cNvPr id="120" name="Google Shape;120;p31"/>
          <p:cNvSpPr txBox="1"/>
          <p:nvPr/>
        </p:nvSpPr>
        <p:spPr>
          <a:xfrm rot="-181939">
            <a:off x="1639271" y="611696"/>
            <a:ext cx="3005708" cy="83999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5300">
                <a:latin typeface="Anton"/>
                <a:ea typeface="Anton"/>
                <a:cs typeface="Anton"/>
                <a:sym typeface="Anton"/>
              </a:rPr>
              <a:t>WHAT WAS</a:t>
            </a:r>
            <a:endParaRPr sz="5300">
              <a:latin typeface="Anton"/>
              <a:ea typeface="Anton"/>
              <a:cs typeface="Anton"/>
              <a:sym typeface="Anton"/>
            </a:endParaRPr>
          </a:p>
        </p:txBody>
      </p:sp>
      <p:sp>
        <p:nvSpPr>
          <p:cNvPr id="121" name="Google Shape;121;p31"/>
          <p:cNvSpPr txBox="1"/>
          <p:nvPr/>
        </p:nvSpPr>
        <p:spPr>
          <a:xfrm rot="-182757">
            <a:off x="1971946" y="1645622"/>
            <a:ext cx="4358558" cy="1095663"/>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6000">
                <a:latin typeface="Anton"/>
                <a:ea typeface="Anton"/>
                <a:cs typeface="Anton"/>
                <a:sym typeface="Anton"/>
              </a:rPr>
              <a:t>THE LAST RULE</a:t>
            </a:r>
            <a:endParaRPr sz="6000">
              <a:latin typeface="Anton"/>
              <a:ea typeface="Anton"/>
              <a:cs typeface="Anton"/>
              <a:sym typeface="Anton"/>
            </a:endParaRPr>
          </a:p>
        </p:txBody>
      </p:sp>
      <p:sp>
        <p:nvSpPr>
          <p:cNvPr id="122" name="Google Shape;122;p31"/>
          <p:cNvSpPr txBox="1"/>
          <p:nvPr/>
        </p:nvSpPr>
        <p:spPr>
          <a:xfrm rot="-182675">
            <a:off x="1831648" y="3113701"/>
            <a:ext cx="3722254" cy="1095663"/>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6000">
                <a:latin typeface="Anton"/>
                <a:ea typeface="Anton"/>
                <a:cs typeface="Anton"/>
                <a:sym typeface="Anton"/>
              </a:rPr>
              <a:t>YOU BROKE?</a:t>
            </a:r>
            <a:endParaRPr sz="6000">
              <a:latin typeface="Anton"/>
              <a:ea typeface="Anton"/>
              <a:cs typeface="Anton"/>
              <a:sym typeface="Anton"/>
            </a:endParaRPr>
          </a:p>
        </p:txBody>
      </p:sp>
      <p:pic>
        <p:nvPicPr>
          <p:cNvPr id="123" name="Google Shape;123;p31"/>
          <p:cNvPicPr preferRelativeResize="0"/>
          <p:nvPr/>
        </p:nvPicPr>
        <p:blipFill>
          <a:blip r:embed="rId4">
            <a:alphaModFix/>
          </a:blip>
          <a:stretch>
            <a:fillRect/>
          </a:stretch>
        </p:blipFill>
        <p:spPr>
          <a:xfrm>
            <a:off x="6356675" y="814700"/>
            <a:ext cx="1949250" cy="18599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pic>
        <p:nvPicPr>
          <p:cNvPr id="128" name="Google Shape;128;p32"/>
          <p:cNvPicPr preferRelativeResize="0"/>
          <p:nvPr/>
        </p:nvPicPr>
        <p:blipFill rotWithShape="1">
          <a:blip r:embed="rId3">
            <a:alphaModFix/>
          </a:blip>
          <a:srcRect b="14200" l="0" r="0" t="0"/>
          <a:stretch/>
        </p:blipFill>
        <p:spPr>
          <a:xfrm>
            <a:off x="0" y="-76200"/>
            <a:ext cx="9144006" cy="5230682"/>
          </a:xfrm>
          <a:prstGeom prst="rect">
            <a:avLst/>
          </a:prstGeom>
          <a:noFill/>
          <a:ln>
            <a:noFill/>
          </a:ln>
        </p:spPr>
      </p:pic>
      <p:pic>
        <p:nvPicPr>
          <p:cNvPr id="129" name="Google Shape;129;p32"/>
          <p:cNvPicPr preferRelativeResize="0"/>
          <p:nvPr/>
        </p:nvPicPr>
        <p:blipFill>
          <a:blip r:embed="rId4">
            <a:alphaModFix amt="25000"/>
          </a:blip>
          <a:stretch>
            <a:fillRect/>
          </a:stretch>
        </p:blipFill>
        <p:spPr>
          <a:xfrm rot="227771">
            <a:off x="139875" y="360113"/>
            <a:ext cx="4003148" cy="4358048"/>
          </a:xfrm>
          <a:prstGeom prst="rect">
            <a:avLst/>
          </a:prstGeom>
          <a:noFill/>
          <a:ln>
            <a:noFill/>
          </a:ln>
        </p:spPr>
      </p:pic>
      <p:pic>
        <p:nvPicPr>
          <p:cNvPr id="130" name="Google Shape;130;p32"/>
          <p:cNvPicPr preferRelativeResize="0"/>
          <p:nvPr/>
        </p:nvPicPr>
        <p:blipFill>
          <a:blip r:embed="rId5">
            <a:alphaModFix/>
          </a:blip>
          <a:stretch>
            <a:fillRect/>
          </a:stretch>
        </p:blipFill>
        <p:spPr>
          <a:xfrm rot="-279245">
            <a:off x="4884049" y="250479"/>
            <a:ext cx="3433353" cy="4397593"/>
          </a:xfrm>
          <a:prstGeom prst="rect">
            <a:avLst/>
          </a:prstGeom>
          <a:noFill/>
          <a:ln>
            <a:noFill/>
          </a:ln>
          <a:effectLst>
            <a:outerShdw blurRad="142875" rotWithShape="0" algn="bl" dir="5400000" dist="161925">
              <a:srgbClr val="000000">
                <a:alpha val="50000"/>
              </a:srgbClr>
            </a:outerShdw>
          </a:effectLst>
        </p:spPr>
      </p:pic>
      <p:pic>
        <p:nvPicPr>
          <p:cNvPr id="131" name="Google Shape;131;p32"/>
          <p:cNvPicPr preferRelativeResize="0"/>
          <p:nvPr/>
        </p:nvPicPr>
        <p:blipFill>
          <a:blip r:embed="rId6">
            <a:alphaModFix/>
          </a:blip>
          <a:stretch>
            <a:fillRect/>
          </a:stretch>
        </p:blipFill>
        <p:spPr>
          <a:xfrm>
            <a:off x="634600" y="630250"/>
            <a:ext cx="3259526" cy="3817775"/>
          </a:xfrm>
          <a:prstGeom prst="rect">
            <a:avLst/>
          </a:prstGeom>
          <a:noFill/>
          <a:ln>
            <a:noFill/>
          </a:ln>
        </p:spPr>
      </p:pic>
      <p:pic>
        <p:nvPicPr>
          <p:cNvPr id="132" name="Google Shape;132;p32"/>
          <p:cNvPicPr preferRelativeResize="0"/>
          <p:nvPr/>
        </p:nvPicPr>
        <p:blipFill rotWithShape="1">
          <a:blip r:embed="rId7">
            <a:alphaModFix/>
          </a:blip>
          <a:srcRect b="0" l="31697" r="12082" t="0"/>
          <a:stretch/>
        </p:blipFill>
        <p:spPr>
          <a:xfrm>
            <a:off x="1060175" y="1066675"/>
            <a:ext cx="2429400" cy="301014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pic>
        <p:nvPicPr>
          <p:cNvPr id="137" name="Google Shape;137;p33"/>
          <p:cNvPicPr preferRelativeResize="0"/>
          <p:nvPr/>
        </p:nvPicPr>
        <p:blipFill>
          <a:blip r:embed="rId3">
            <a:alphaModFix amt="18000"/>
          </a:blip>
          <a:stretch>
            <a:fillRect/>
          </a:stretch>
        </p:blipFill>
        <p:spPr>
          <a:xfrm rot="-505775">
            <a:off x="8176875" y="-14700"/>
            <a:ext cx="905625" cy="905625"/>
          </a:xfrm>
          <a:prstGeom prst="rect">
            <a:avLst/>
          </a:prstGeom>
          <a:noFill/>
          <a:ln>
            <a:noFill/>
          </a:ln>
        </p:spPr>
      </p:pic>
      <p:pic>
        <p:nvPicPr>
          <p:cNvPr id="138" name="Google Shape;138;p33"/>
          <p:cNvPicPr preferRelativeResize="0"/>
          <p:nvPr/>
        </p:nvPicPr>
        <p:blipFill>
          <a:blip r:embed="rId4">
            <a:alphaModFix/>
          </a:blip>
          <a:stretch>
            <a:fillRect/>
          </a:stretch>
        </p:blipFill>
        <p:spPr>
          <a:xfrm>
            <a:off x="0" y="-76200"/>
            <a:ext cx="9192575" cy="52865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pic>
        <p:nvPicPr>
          <p:cNvPr id="143" name="Google Shape;143;p34"/>
          <p:cNvPicPr preferRelativeResize="0"/>
          <p:nvPr/>
        </p:nvPicPr>
        <p:blipFill>
          <a:blip r:embed="rId3">
            <a:alphaModFix/>
          </a:blip>
          <a:stretch>
            <a:fillRect/>
          </a:stretch>
        </p:blipFill>
        <p:spPr>
          <a:xfrm>
            <a:off x="0" y="-463101"/>
            <a:ext cx="9479825" cy="6292650"/>
          </a:xfrm>
          <a:prstGeom prst="rect">
            <a:avLst/>
          </a:prstGeom>
          <a:noFill/>
          <a:ln>
            <a:noFill/>
          </a:ln>
        </p:spPr>
      </p:pic>
      <p:sp>
        <p:nvSpPr>
          <p:cNvPr id="144" name="Google Shape;144;p34"/>
          <p:cNvSpPr txBox="1"/>
          <p:nvPr>
            <p:ph type="ctrTitle"/>
          </p:nvPr>
        </p:nvSpPr>
        <p:spPr>
          <a:xfrm>
            <a:off x="2749350" y="2950400"/>
            <a:ext cx="5205300" cy="828300"/>
          </a:xfrm>
          <a:prstGeom prst="rect">
            <a:avLst/>
          </a:prstGeom>
          <a:solidFill>
            <a:srgbClr val="FF00DC"/>
          </a:solidFill>
          <a:ln>
            <a:noFill/>
          </a:ln>
        </p:spPr>
        <p:txBody>
          <a:bodyPr anchorCtr="0" anchor="t" bIns="91425" lIns="91425" spcFirstLastPara="1" rIns="91425" wrap="square" tIns="91425">
            <a:noAutofit/>
          </a:bodyPr>
          <a:lstStyle/>
          <a:p>
            <a:pPr indent="0" lvl="0" marL="0" marR="0" rtl="0" algn="ctr">
              <a:lnSpc>
                <a:spcPct val="150000"/>
              </a:lnSpc>
              <a:spcBef>
                <a:spcPts val="0"/>
              </a:spcBef>
              <a:spcAft>
                <a:spcPts val="0"/>
              </a:spcAft>
              <a:buClr>
                <a:schemeClr val="dk1"/>
              </a:buClr>
              <a:buFont typeface="Arial"/>
              <a:buNone/>
            </a:pPr>
            <a:r>
              <a:t/>
            </a:r>
            <a:endParaRPr b="0" i="1" sz="1800" u="none" cap="none" strike="noStrike">
              <a:solidFill>
                <a:srgbClr val="000000"/>
              </a:solidFill>
              <a:latin typeface="Droid Serif"/>
              <a:ea typeface="Droid Serif"/>
              <a:cs typeface="Droid Serif"/>
              <a:sym typeface="Droid Serif"/>
            </a:endParaRPr>
          </a:p>
          <a:p>
            <a:pPr indent="0" lvl="0" marL="0" marR="0" rtl="0" algn="ctr">
              <a:lnSpc>
                <a:spcPct val="100000"/>
              </a:lnSpc>
              <a:spcBef>
                <a:spcPts val="600"/>
              </a:spcBef>
              <a:spcAft>
                <a:spcPts val="0"/>
              </a:spcAft>
              <a:buClr>
                <a:schemeClr val="dk1"/>
              </a:buClr>
              <a:buFont typeface="Arial"/>
              <a:buNone/>
            </a:pPr>
            <a:r>
              <a:t/>
            </a:r>
            <a:endParaRPr b="0" i="1" sz="1800" u="none" cap="none" strike="noStrike">
              <a:solidFill>
                <a:srgbClr val="FFFFFF"/>
              </a:solidFill>
              <a:latin typeface="Droid Serif"/>
              <a:ea typeface="Droid Serif"/>
              <a:cs typeface="Droid Serif"/>
              <a:sym typeface="Droid Serif"/>
            </a:endParaRPr>
          </a:p>
        </p:txBody>
      </p:sp>
      <p:sp>
        <p:nvSpPr>
          <p:cNvPr id="145" name="Google Shape;145;p34"/>
          <p:cNvSpPr txBox="1"/>
          <p:nvPr/>
        </p:nvSpPr>
        <p:spPr>
          <a:xfrm>
            <a:off x="2791800" y="3090025"/>
            <a:ext cx="5120400" cy="7620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rPr i="1" lang="en-GB" sz="3700">
                <a:latin typeface="Anton"/>
                <a:ea typeface="Anton"/>
                <a:cs typeface="Anton"/>
                <a:sym typeface="Anton"/>
              </a:rPr>
              <a:t>THE GOLDEN AGE OF PIRACY</a:t>
            </a:r>
            <a:endParaRPr b="1" i="1" sz="3700">
              <a:latin typeface="Montserrat"/>
              <a:ea typeface="Montserrat"/>
              <a:cs typeface="Montserrat"/>
              <a:sym typeface="Montserrat"/>
            </a:endParaRPr>
          </a:p>
        </p:txBody>
      </p:sp>
      <p:sp>
        <p:nvSpPr>
          <p:cNvPr id="146" name="Google Shape;146;p34"/>
          <p:cNvSpPr txBox="1"/>
          <p:nvPr>
            <p:ph type="ctrTitle"/>
          </p:nvPr>
        </p:nvSpPr>
        <p:spPr>
          <a:xfrm>
            <a:off x="4572000" y="3703650"/>
            <a:ext cx="2675100" cy="4308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ctr">
              <a:lnSpc>
                <a:spcPct val="150000"/>
              </a:lnSpc>
              <a:spcBef>
                <a:spcPts val="0"/>
              </a:spcBef>
              <a:spcAft>
                <a:spcPts val="0"/>
              </a:spcAft>
              <a:buClr>
                <a:schemeClr val="dk1"/>
              </a:buClr>
              <a:buFont typeface="Arial"/>
              <a:buNone/>
            </a:pPr>
            <a:r>
              <a:t/>
            </a:r>
            <a:endParaRPr b="0" i="1" sz="1800" u="none" cap="none" strike="noStrike">
              <a:solidFill>
                <a:srgbClr val="000000"/>
              </a:solidFill>
              <a:latin typeface="Droid Serif"/>
              <a:ea typeface="Droid Serif"/>
              <a:cs typeface="Droid Serif"/>
              <a:sym typeface="Droid Serif"/>
            </a:endParaRPr>
          </a:p>
          <a:p>
            <a:pPr indent="0" lvl="0" marL="0" marR="0" rtl="0" algn="ctr">
              <a:lnSpc>
                <a:spcPct val="100000"/>
              </a:lnSpc>
              <a:spcBef>
                <a:spcPts val="600"/>
              </a:spcBef>
              <a:spcAft>
                <a:spcPts val="0"/>
              </a:spcAft>
              <a:buClr>
                <a:schemeClr val="dk1"/>
              </a:buClr>
              <a:buFont typeface="Arial"/>
              <a:buNone/>
            </a:pPr>
            <a:r>
              <a:t/>
            </a:r>
            <a:endParaRPr b="0" i="1" sz="1800" u="none" cap="none" strike="noStrike">
              <a:solidFill>
                <a:srgbClr val="FFFFFF"/>
              </a:solidFill>
              <a:latin typeface="Droid Serif"/>
              <a:ea typeface="Droid Serif"/>
              <a:cs typeface="Droid Serif"/>
              <a:sym typeface="Droid Serif"/>
            </a:endParaRPr>
          </a:p>
        </p:txBody>
      </p:sp>
      <p:sp>
        <p:nvSpPr>
          <p:cNvPr id="147" name="Google Shape;147;p34"/>
          <p:cNvSpPr txBox="1"/>
          <p:nvPr/>
        </p:nvSpPr>
        <p:spPr>
          <a:xfrm>
            <a:off x="4572000" y="3586475"/>
            <a:ext cx="2762100" cy="7620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rPr i="1" lang="en-GB" sz="2400">
                <a:latin typeface="Anton"/>
                <a:ea typeface="Anton"/>
                <a:cs typeface="Anton"/>
                <a:sym typeface="Anton"/>
              </a:rPr>
              <a:t>1695-1725 (ROUGHLY)</a:t>
            </a:r>
            <a:endParaRPr b="1" i="1" sz="2400">
              <a:latin typeface="Montserrat"/>
              <a:ea typeface="Montserrat"/>
              <a:cs typeface="Montserrat"/>
              <a:sym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pic>
        <p:nvPicPr>
          <p:cNvPr id="152" name="Google Shape;152;p35"/>
          <p:cNvPicPr preferRelativeResize="0"/>
          <p:nvPr/>
        </p:nvPicPr>
        <p:blipFill rotWithShape="1">
          <a:blip r:embed="rId3">
            <a:alphaModFix/>
          </a:blip>
          <a:srcRect b="0" l="0" r="0" t="0"/>
          <a:stretch/>
        </p:blipFill>
        <p:spPr>
          <a:xfrm>
            <a:off x="1878300" y="-798350"/>
            <a:ext cx="2926500" cy="6099600"/>
          </a:xfrm>
          <a:prstGeom prst="rect">
            <a:avLst/>
          </a:prstGeom>
          <a:noFill/>
          <a:ln>
            <a:noFill/>
          </a:ln>
        </p:spPr>
      </p:pic>
      <p:pic>
        <p:nvPicPr>
          <p:cNvPr id="153" name="Google Shape;153;p35"/>
          <p:cNvPicPr preferRelativeResize="0"/>
          <p:nvPr/>
        </p:nvPicPr>
        <p:blipFill rotWithShape="1">
          <a:blip r:embed="rId4">
            <a:alphaModFix/>
          </a:blip>
          <a:srcRect b="0" l="0" r="0" t="0"/>
          <a:stretch/>
        </p:blipFill>
        <p:spPr>
          <a:xfrm>
            <a:off x="-866100" y="-12025"/>
            <a:ext cx="2744400" cy="6099600"/>
          </a:xfrm>
          <a:prstGeom prst="rect">
            <a:avLst/>
          </a:prstGeom>
          <a:noFill/>
          <a:ln>
            <a:noFill/>
          </a:ln>
        </p:spPr>
      </p:pic>
      <p:pic>
        <p:nvPicPr>
          <p:cNvPr id="154" name="Google Shape;154;p35"/>
          <p:cNvPicPr preferRelativeResize="0"/>
          <p:nvPr/>
        </p:nvPicPr>
        <p:blipFill rotWithShape="1">
          <a:blip r:embed="rId5">
            <a:alphaModFix/>
          </a:blip>
          <a:srcRect b="0" l="22753" r="16394" t="8004"/>
          <a:stretch/>
        </p:blipFill>
        <p:spPr>
          <a:xfrm>
            <a:off x="4572000" y="-171850"/>
            <a:ext cx="2676551" cy="6396150"/>
          </a:xfrm>
          <a:prstGeom prst="rect">
            <a:avLst/>
          </a:prstGeom>
          <a:noFill/>
          <a:ln>
            <a:noFill/>
          </a:ln>
        </p:spPr>
      </p:pic>
      <p:pic>
        <p:nvPicPr>
          <p:cNvPr id="155" name="Google Shape;155;p35"/>
          <p:cNvPicPr preferRelativeResize="0"/>
          <p:nvPr/>
        </p:nvPicPr>
        <p:blipFill rotWithShape="1">
          <a:blip r:embed="rId6">
            <a:alphaModFix/>
          </a:blip>
          <a:srcRect b="22802" l="20441" r="26958" t="12069"/>
          <a:stretch/>
        </p:blipFill>
        <p:spPr>
          <a:xfrm>
            <a:off x="6594842" y="0"/>
            <a:ext cx="2377234" cy="5143500"/>
          </a:xfrm>
          <a:prstGeom prst="rect">
            <a:avLst/>
          </a:prstGeom>
          <a:noFill/>
          <a:ln>
            <a:noFill/>
          </a:ln>
        </p:spPr>
      </p:pic>
      <p:sp>
        <p:nvSpPr>
          <p:cNvPr id="156" name="Google Shape;156;p35"/>
          <p:cNvSpPr txBox="1"/>
          <p:nvPr>
            <p:ph type="title"/>
          </p:nvPr>
        </p:nvSpPr>
        <p:spPr>
          <a:xfrm>
            <a:off x="778625" y="3925325"/>
            <a:ext cx="3917100" cy="6117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ctr">
              <a:lnSpc>
                <a:spcPct val="150000"/>
              </a:lnSpc>
              <a:spcBef>
                <a:spcPts val="0"/>
              </a:spcBef>
              <a:spcAft>
                <a:spcPts val="0"/>
              </a:spcAft>
              <a:buClr>
                <a:schemeClr val="dk1"/>
              </a:buClr>
              <a:buFont typeface="Arial"/>
              <a:buNone/>
            </a:pPr>
            <a:r>
              <a:t/>
            </a:r>
            <a:endParaRPr b="0" i="1" sz="1800" u="none" cap="none" strike="noStrike">
              <a:solidFill>
                <a:srgbClr val="000000"/>
              </a:solidFill>
              <a:latin typeface="Droid Serif"/>
              <a:ea typeface="Droid Serif"/>
              <a:cs typeface="Droid Serif"/>
              <a:sym typeface="Droid Serif"/>
            </a:endParaRPr>
          </a:p>
          <a:p>
            <a:pPr indent="0" lvl="0" marL="0" marR="0" rtl="0" algn="ctr">
              <a:lnSpc>
                <a:spcPct val="100000"/>
              </a:lnSpc>
              <a:spcBef>
                <a:spcPts val="600"/>
              </a:spcBef>
              <a:spcAft>
                <a:spcPts val="0"/>
              </a:spcAft>
              <a:buClr>
                <a:schemeClr val="dk1"/>
              </a:buClr>
              <a:buFont typeface="Arial"/>
              <a:buNone/>
            </a:pPr>
            <a:r>
              <a:t/>
            </a:r>
            <a:endParaRPr b="0" i="1" sz="1800" u="none" cap="none" strike="noStrike">
              <a:solidFill>
                <a:srgbClr val="FFFFFF"/>
              </a:solidFill>
              <a:latin typeface="Droid Serif"/>
              <a:ea typeface="Droid Serif"/>
              <a:cs typeface="Droid Serif"/>
              <a:sym typeface="Droid Serif"/>
            </a:endParaRPr>
          </a:p>
        </p:txBody>
      </p:sp>
      <p:sp>
        <p:nvSpPr>
          <p:cNvPr id="157" name="Google Shape;157;p35"/>
          <p:cNvSpPr txBox="1"/>
          <p:nvPr/>
        </p:nvSpPr>
        <p:spPr>
          <a:xfrm>
            <a:off x="778625" y="3850175"/>
            <a:ext cx="3917100" cy="7620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rPr i="1" lang="en-GB" sz="2400">
                <a:latin typeface="Anton"/>
                <a:ea typeface="Anton"/>
                <a:cs typeface="Anton"/>
                <a:sym typeface="Anton"/>
              </a:rPr>
              <a:t>Vs EXPLOITATION AND IGNORANCE</a:t>
            </a:r>
            <a:endParaRPr b="1" i="1" sz="2400">
              <a:solidFill>
                <a:srgbClr val="FF00DC"/>
              </a:solidFill>
              <a:latin typeface="Montserrat"/>
              <a:ea typeface="Montserrat"/>
              <a:cs typeface="Montserrat"/>
              <a:sym typeface="Montserrat"/>
            </a:endParaRPr>
          </a:p>
        </p:txBody>
      </p:sp>
      <p:sp>
        <p:nvSpPr>
          <p:cNvPr id="158" name="Google Shape;158;p35"/>
          <p:cNvSpPr txBox="1"/>
          <p:nvPr>
            <p:ph idx="4294967295" type="ctrTitle"/>
          </p:nvPr>
        </p:nvSpPr>
        <p:spPr>
          <a:xfrm>
            <a:off x="73200" y="3097025"/>
            <a:ext cx="4498800" cy="828300"/>
          </a:xfrm>
          <a:prstGeom prst="rect">
            <a:avLst/>
          </a:prstGeom>
          <a:solidFill>
            <a:srgbClr val="FF00DC"/>
          </a:solidFill>
          <a:ln>
            <a:noFill/>
          </a:ln>
        </p:spPr>
        <p:txBody>
          <a:bodyPr anchorCtr="0" anchor="t" bIns="91425" lIns="91425" spcFirstLastPara="1" rIns="91425" wrap="square" tIns="91425">
            <a:noAutofit/>
          </a:bodyPr>
          <a:lstStyle/>
          <a:p>
            <a:pPr indent="0" lvl="0" marL="0" marR="0" rtl="0" algn="ctr">
              <a:lnSpc>
                <a:spcPct val="150000"/>
              </a:lnSpc>
              <a:spcBef>
                <a:spcPts val="0"/>
              </a:spcBef>
              <a:spcAft>
                <a:spcPts val="0"/>
              </a:spcAft>
              <a:buClr>
                <a:schemeClr val="dk1"/>
              </a:buClr>
              <a:buFont typeface="Arial"/>
              <a:buNone/>
            </a:pPr>
            <a:r>
              <a:t/>
            </a:r>
            <a:endParaRPr b="0" i="1" sz="1800" u="none" cap="none" strike="noStrike">
              <a:solidFill>
                <a:srgbClr val="000000"/>
              </a:solidFill>
              <a:latin typeface="Droid Serif"/>
              <a:ea typeface="Droid Serif"/>
              <a:cs typeface="Droid Serif"/>
              <a:sym typeface="Droid Serif"/>
            </a:endParaRPr>
          </a:p>
          <a:p>
            <a:pPr indent="0" lvl="0" marL="0" marR="0" rtl="0" algn="ctr">
              <a:lnSpc>
                <a:spcPct val="100000"/>
              </a:lnSpc>
              <a:spcBef>
                <a:spcPts val="600"/>
              </a:spcBef>
              <a:spcAft>
                <a:spcPts val="0"/>
              </a:spcAft>
              <a:buClr>
                <a:schemeClr val="dk1"/>
              </a:buClr>
              <a:buFont typeface="Arial"/>
              <a:buNone/>
            </a:pPr>
            <a:r>
              <a:t/>
            </a:r>
            <a:endParaRPr b="0" i="1" sz="1800" u="none" cap="none" strike="noStrike">
              <a:solidFill>
                <a:srgbClr val="FFFFFF"/>
              </a:solidFill>
              <a:latin typeface="Droid Serif"/>
              <a:ea typeface="Droid Serif"/>
              <a:cs typeface="Droid Serif"/>
              <a:sym typeface="Droid Serif"/>
            </a:endParaRPr>
          </a:p>
        </p:txBody>
      </p:sp>
      <p:sp>
        <p:nvSpPr>
          <p:cNvPr id="159" name="Google Shape;159;p35"/>
          <p:cNvSpPr txBox="1"/>
          <p:nvPr/>
        </p:nvSpPr>
        <p:spPr>
          <a:xfrm>
            <a:off x="213000" y="3261050"/>
            <a:ext cx="4591800" cy="7620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rPr i="1" lang="en-GB" sz="3700">
                <a:latin typeface="Anton"/>
                <a:ea typeface="Anton"/>
                <a:cs typeface="Anton"/>
                <a:sym typeface="Anton"/>
              </a:rPr>
              <a:t>DIVERSITY &amp; INCLUSION</a:t>
            </a:r>
            <a:endParaRPr b="1" i="1" sz="3700">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36"/>
          <p:cNvSpPr txBox="1"/>
          <p:nvPr>
            <p:ph idx="1" type="body"/>
          </p:nvPr>
        </p:nvSpPr>
        <p:spPr>
          <a:xfrm>
            <a:off x="387900" y="9238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66" name="Google Shape;166;p36"/>
          <p:cNvPicPr preferRelativeResize="0"/>
          <p:nvPr/>
        </p:nvPicPr>
        <p:blipFill>
          <a:blip r:embed="rId3">
            <a:alphaModFix/>
          </a:blip>
          <a:stretch>
            <a:fillRect/>
          </a:stretch>
        </p:blipFill>
        <p:spPr>
          <a:xfrm>
            <a:off x="0" y="0"/>
            <a:ext cx="9144001" cy="5143500"/>
          </a:xfrm>
          <a:prstGeom prst="rect">
            <a:avLst/>
          </a:prstGeom>
          <a:noFill/>
          <a:ln>
            <a:noFill/>
          </a:ln>
        </p:spPr>
      </p:pic>
      <p:pic>
        <p:nvPicPr>
          <p:cNvPr id="167" name="Google Shape;167;p36"/>
          <p:cNvPicPr preferRelativeResize="0"/>
          <p:nvPr/>
        </p:nvPicPr>
        <p:blipFill>
          <a:blip r:embed="rId4">
            <a:alphaModFix/>
          </a:blip>
          <a:stretch>
            <a:fillRect/>
          </a:stretch>
        </p:blipFill>
        <p:spPr>
          <a:xfrm>
            <a:off x="0" y="0"/>
            <a:ext cx="9144000" cy="5143500"/>
          </a:xfrm>
          <a:prstGeom prst="rect">
            <a:avLst/>
          </a:prstGeom>
          <a:noFill/>
          <a:ln>
            <a:noFill/>
          </a:ln>
        </p:spPr>
      </p:pic>
      <p:sp>
        <p:nvSpPr>
          <p:cNvPr id="168" name="Google Shape;168;p36"/>
          <p:cNvSpPr txBox="1"/>
          <p:nvPr>
            <p:ph idx="4294967295" type="ctrTitle"/>
          </p:nvPr>
        </p:nvSpPr>
        <p:spPr>
          <a:xfrm>
            <a:off x="581975" y="3728575"/>
            <a:ext cx="3318000" cy="6117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ctr">
              <a:lnSpc>
                <a:spcPct val="150000"/>
              </a:lnSpc>
              <a:spcBef>
                <a:spcPts val="0"/>
              </a:spcBef>
              <a:spcAft>
                <a:spcPts val="0"/>
              </a:spcAft>
              <a:buClr>
                <a:schemeClr val="dk1"/>
              </a:buClr>
              <a:buFont typeface="Arial"/>
              <a:buNone/>
            </a:pPr>
            <a:r>
              <a:t/>
            </a:r>
            <a:endParaRPr b="0" i="1" sz="1800" u="none" cap="none" strike="noStrike">
              <a:solidFill>
                <a:srgbClr val="000000"/>
              </a:solidFill>
              <a:latin typeface="Droid Serif"/>
              <a:ea typeface="Droid Serif"/>
              <a:cs typeface="Droid Serif"/>
              <a:sym typeface="Droid Serif"/>
            </a:endParaRPr>
          </a:p>
          <a:p>
            <a:pPr indent="0" lvl="0" marL="0" marR="0" rtl="0" algn="ctr">
              <a:lnSpc>
                <a:spcPct val="100000"/>
              </a:lnSpc>
              <a:spcBef>
                <a:spcPts val="600"/>
              </a:spcBef>
              <a:spcAft>
                <a:spcPts val="0"/>
              </a:spcAft>
              <a:buClr>
                <a:schemeClr val="dk1"/>
              </a:buClr>
              <a:buFont typeface="Arial"/>
              <a:buNone/>
            </a:pPr>
            <a:r>
              <a:t/>
            </a:r>
            <a:endParaRPr b="0" i="1" sz="1800" u="none" cap="none" strike="noStrike">
              <a:solidFill>
                <a:srgbClr val="FFFFFF"/>
              </a:solidFill>
              <a:latin typeface="Droid Serif"/>
              <a:ea typeface="Droid Serif"/>
              <a:cs typeface="Droid Serif"/>
              <a:sym typeface="Droid Serif"/>
            </a:endParaRPr>
          </a:p>
        </p:txBody>
      </p:sp>
      <p:sp>
        <p:nvSpPr>
          <p:cNvPr id="169" name="Google Shape;169;p36"/>
          <p:cNvSpPr txBox="1"/>
          <p:nvPr/>
        </p:nvSpPr>
        <p:spPr>
          <a:xfrm>
            <a:off x="648575" y="3728575"/>
            <a:ext cx="3318000" cy="7620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rPr i="1" lang="en-GB" sz="2400">
                <a:latin typeface="Anton"/>
                <a:ea typeface="Anton"/>
                <a:cs typeface="Anton"/>
                <a:sym typeface="Anton"/>
              </a:rPr>
              <a:t>Vs. ONLY THE WHITE GUYS</a:t>
            </a:r>
            <a:endParaRPr b="1" i="1" sz="2400">
              <a:latin typeface="Montserrat"/>
              <a:ea typeface="Montserrat"/>
              <a:cs typeface="Montserrat"/>
              <a:sym typeface="Montserrat"/>
            </a:endParaRPr>
          </a:p>
        </p:txBody>
      </p:sp>
      <p:sp>
        <p:nvSpPr>
          <p:cNvPr id="170" name="Google Shape;170;p36"/>
          <p:cNvSpPr txBox="1"/>
          <p:nvPr>
            <p:ph idx="4294967295" type="ctrTitle"/>
          </p:nvPr>
        </p:nvSpPr>
        <p:spPr>
          <a:xfrm>
            <a:off x="311700" y="2994625"/>
            <a:ext cx="3049200" cy="828300"/>
          </a:xfrm>
          <a:prstGeom prst="rect">
            <a:avLst/>
          </a:prstGeom>
          <a:solidFill>
            <a:srgbClr val="FF00DC"/>
          </a:solidFill>
          <a:ln>
            <a:noFill/>
          </a:ln>
        </p:spPr>
        <p:txBody>
          <a:bodyPr anchorCtr="0" anchor="t" bIns="91425" lIns="91425" spcFirstLastPara="1" rIns="91425" wrap="square" tIns="91425">
            <a:noAutofit/>
          </a:bodyPr>
          <a:lstStyle/>
          <a:p>
            <a:pPr indent="0" lvl="0" marL="0" marR="0" rtl="0" algn="ctr">
              <a:lnSpc>
                <a:spcPct val="150000"/>
              </a:lnSpc>
              <a:spcBef>
                <a:spcPts val="0"/>
              </a:spcBef>
              <a:spcAft>
                <a:spcPts val="0"/>
              </a:spcAft>
              <a:buClr>
                <a:schemeClr val="dk1"/>
              </a:buClr>
              <a:buFont typeface="Arial"/>
              <a:buNone/>
            </a:pPr>
            <a:r>
              <a:t/>
            </a:r>
            <a:endParaRPr b="0" i="1" sz="1800" u="none" cap="none" strike="noStrike">
              <a:solidFill>
                <a:srgbClr val="000000"/>
              </a:solidFill>
              <a:latin typeface="Droid Serif"/>
              <a:ea typeface="Droid Serif"/>
              <a:cs typeface="Droid Serif"/>
              <a:sym typeface="Droid Serif"/>
            </a:endParaRPr>
          </a:p>
          <a:p>
            <a:pPr indent="0" lvl="0" marL="0" marR="0" rtl="0" algn="ctr">
              <a:lnSpc>
                <a:spcPct val="100000"/>
              </a:lnSpc>
              <a:spcBef>
                <a:spcPts val="600"/>
              </a:spcBef>
              <a:spcAft>
                <a:spcPts val="0"/>
              </a:spcAft>
              <a:buClr>
                <a:schemeClr val="dk1"/>
              </a:buClr>
              <a:buFont typeface="Arial"/>
              <a:buNone/>
            </a:pPr>
            <a:r>
              <a:t/>
            </a:r>
            <a:endParaRPr b="0" i="1" sz="1800" u="none" cap="none" strike="noStrike">
              <a:solidFill>
                <a:srgbClr val="FFFFFF"/>
              </a:solidFill>
              <a:latin typeface="Droid Serif"/>
              <a:ea typeface="Droid Serif"/>
              <a:cs typeface="Droid Serif"/>
              <a:sym typeface="Droid Serif"/>
            </a:endParaRPr>
          </a:p>
        </p:txBody>
      </p:sp>
      <p:sp>
        <p:nvSpPr>
          <p:cNvPr id="171" name="Google Shape;171;p36"/>
          <p:cNvSpPr txBox="1"/>
          <p:nvPr/>
        </p:nvSpPr>
        <p:spPr>
          <a:xfrm>
            <a:off x="387900" y="3107350"/>
            <a:ext cx="3168000" cy="7620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rPr i="1" lang="en-GB" sz="3700">
                <a:latin typeface="Anton"/>
                <a:ea typeface="Anton"/>
                <a:cs typeface="Anton"/>
                <a:sym typeface="Anton"/>
              </a:rPr>
              <a:t>A VOTE FOR ALL</a:t>
            </a:r>
            <a:endParaRPr b="1" i="1" sz="3700">
              <a:latin typeface="Montserrat"/>
              <a:ea typeface="Montserrat"/>
              <a:cs typeface="Montserrat"/>
              <a:sym typeface="Montserra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id="176" name="Google Shape;176;p37"/>
          <p:cNvPicPr preferRelativeResize="0"/>
          <p:nvPr/>
        </p:nvPicPr>
        <p:blipFill rotWithShape="1">
          <a:blip r:embed="rId3">
            <a:alphaModFix/>
          </a:blip>
          <a:srcRect b="0" l="0" r="0" t="14428"/>
          <a:stretch/>
        </p:blipFill>
        <p:spPr>
          <a:xfrm>
            <a:off x="0" y="-2"/>
            <a:ext cx="9144000" cy="5207700"/>
          </a:xfrm>
          <a:prstGeom prst="rect">
            <a:avLst/>
          </a:prstGeom>
          <a:noFill/>
          <a:ln>
            <a:noFill/>
          </a:ln>
        </p:spPr>
      </p:pic>
      <p:sp>
        <p:nvSpPr>
          <p:cNvPr id="177" name="Google Shape;177;p37"/>
          <p:cNvSpPr txBox="1"/>
          <p:nvPr>
            <p:ph type="title"/>
          </p:nvPr>
        </p:nvSpPr>
        <p:spPr>
          <a:xfrm>
            <a:off x="768325" y="3929450"/>
            <a:ext cx="5550000" cy="6117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ctr">
              <a:lnSpc>
                <a:spcPct val="150000"/>
              </a:lnSpc>
              <a:spcBef>
                <a:spcPts val="0"/>
              </a:spcBef>
              <a:spcAft>
                <a:spcPts val="0"/>
              </a:spcAft>
              <a:buClr>
                <a:schemeClr val="dk1"/>
              </a:buClr>
              <a:buFont typeface="Arial"/>
              <a:buNone/>
            </a:pPr>
            <a:r>
              <a:t/>
            </a:r>
            <a:endParaRPr b="0" i="1" sz="1800" u="none" cap="none" strike="noStrike">
              <a:solidFill>
                <a:srgbClr val="000000"/>
              </a:solidFill>
              <a:latin typeface="Droid Serif"/>
              <a:ea typeface="Droid Serif"/>
              <a:cs typeface="Droid Serif"/>
              <a:sym typeface="Droid Serif"/>
            </a:endParaRPr>
          </a:p>
          <a:p>
            <a:pPr indent="0" lvl="0" marL="0" marR="0" rtl="0" algn="ctr">
              <a:lnSpc>
                <a:spcPct val="100000"/>
              </a:lnSpc>
              <a:spcBef>
                <a:spcPts val="600"/>
              </a:spcBef>
              <a:spcAft>
                <a:spcPts val="0"/>
              </a:spcAft>
              <a:buClr>
                <a:schemeClr val="dk1"/>
              </a:buClr>
              <a:buFont typeface="Arial"/>
              <a:buNone/>
            </a:pPr>
            <a:r>
              <a:t/>
            </a:r>
            <a:endParaRPr b="0" i="1" sz="1800" u="none" cap="none" strike="noStrike">
              <a:solidFill>
                <a:srgbClr val="FFFFFF"/>
              </a:solidFill>
              <a:latin typeface="Droid Serif"/>
              <a:ea typeface="Droid Serif"/>
              <a:cs typeface="Droid Serif"/>
              <a:sym typeface="Droid Serif"/>
            </a:endParaRPr>
          </a:p>
        </p:txBody>
      </p:sp>
      <p:sp>
        <p:nvSpPr>
          <p:cNvPr id="178" name="Google Shape;178;p37"/>
          <p:cNvSpPr txBox="1"/>
          <p:nvPr/>
        </p:nvSpPr>
        <p:spPr>
          <a:xfrm>
            <a:off x="816725" y="3895975"/>
            <a:ext cx="5416800" cy="7620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rPr i="1" lang="en-GB" sz="2400">
                <a:latin typeface="Anton"/>
                <a:ea typeface="Anton"/>
                <a:cs typeface="Anton"/>
                <a:sym typeface="Anton"/>
              </a:rPr>
              <a:t>Vs. AUTOCRATIC OUT OF TOUCH RUTHLESSNESS</a:t>
            </a:r>
            <a:endParaRPr b="1" i="1" sz="2400">
              <a:latin typeface="Montserrat"/>
              <a:ea typeface="Montserrat"/>
              <a:cs typeface="Montserrat"/>
              <a:sym typeface="Montserrat"/>
            </a:endParaRPr>
          </a:p>
        </p:txBody>
      </p:sp>
      <p:sp>
        <p:nvSpPr>
          <p:cNvPr id="179" name="Google Shape;179;p37"/>
          <p:cNvSpPr txBox="1"/>
          <p:nvPr>
            <p:ph idx="4294967295" type="ctrTitle"/>
          </p:nvPr>
        </p:nvSpPr>
        <p:spPr>
          <a:xfrm>
            <a:off x="636625" y="3101150"/>
            <a:ext cx="3597000" cy="828300"/>
          </a:xfrm>
          <a:prstGeom prst="rect">
            <a:avLst/>
          </a:prstGeom>
          <a:solidFill>
            <a:srgbClr val="FF00DC"/>
          </a:solidFill>
          <a:ln>
            <a:noFill/>
          </a:ln>
        </p:spPr>
        <p:txBody>
          <a:bodyPr anchorCtr="0" anchor="t" bIns="91425" lIns="91425" spcFirstLastPara="1" rIns="91425" wrap="square" tIns="91425">
            <a:noAutofit/>
          </a:bodyPr>
          <a:lstStyle/>
          <a:p>
            <a:pPr indent="0" lvl="0" marL="0" marR="0" rtl="0" algn="ctr">
              <a:lnSpc>
                <a:spcPct val="150000"/>
              </a:lnSpc>
              <a:spcBef>
                <a:spcPts val="0"/>
              </a:spcBef>
              <a:spcAft>
                <a:spcPts val="0"/>
              </a:spcAft>
              <a:buClr>
                <a:schemeClr val="dk1"/>
              </a:buClr>
              <a:buFont typeface="Arial"/>
              <a:buNone/>
            </a:pPr>
            <a:r>
              <a:t/>
            </a:r>
            <a:endParaRPr b="0" i="1" sz="1800" u="none" cap="none" strike="noStrike">
              <a:solidFill>
                <a:srgbClr val="000000"/>
              </a:solidFill>
              <a:latin typeface="Droid Serif"/>
              <a:ea typeface="Droid Serif"/>
              <a:cs typeface="Droid Serif"/>
              <a:sym typeface="Droid Serif"/>
            </a:endParaRPr>
          </a:p>
          <a:p>
            <a:pPr indent="0" lvl="0" marL="0" marR="0" rtl="0" algn="ctr">
              <a:lnSpc>
                <a:spcPct val="100000"/>
              </a:lnSpc>
              <a:spcBef>
                <a:spcPts val="600"/>
              </a:spcBef>
              <a:spcAft>
                <a:spcPts val="0"/>
              </a:spcAft>
              <a:buClr>
                <a:schemeClr val="dk1"/>
              </a:buClr>
              <a:buFont typeface="Arial"/>
              <a:buNone/>
            </a:pPr>
            <a:r>
              <a:t/>
            </a:r>
            <a:endParaRPr b="0" i="1" sz="1800" u="none" cap="none" strike="noStrike">
              <a:solidFill>
                <a:srgbClr val="FFFFFF"/>
              </a:solidFill>
              <a:latin typeface="Droid Serif"/>
              <a:ea typeface="Droid Serif"/>
              <a:cs typeface="Droid Serif"/>
              <a:sym typeface="Droid Serif"/>
            </a:endParaRPr>
          </a:p>
        </p:txBody>
      </p:sp>
      <p:sp>
        <p:nvSpPr>
          <p:cNvPr id="180" name="Google Shape;180;p37"/>
          <p:cNvSpPr txBox="1"/>
          <p:nvPr/>
        </p:nvSpPr>
        <p:spPr>
          <a:xfrm>
            <a:off x="720200" y="3255000"/>
            <a:ext cx="3597000" cy="7620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rPr i="1" lang="en-GB" sz="3700">
                <a:latin typeface="Anton"/>
                <a:ea typeface="Anton"/>
                <a:cs typeface="Anton"/>
                <a:sym typeface="Anton"/>
              </a:rPr>
              <a:t>DUAL GOVERNANCE</a:t>
            </a:r>
            <a:endParaRPr b="1" i="1" sz="3700">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pic>
        <p:nvPicPr>
          <p:cNvPr id="185" name="Google Shape;185;p38"/>
          <p:cNvPicPr preferRelativeResize="0"/>
          <p:nvPr/>
        </p:nvPicPr>
        <p:blipFill>
          <a:blip r:embed="rId3">
            <a:alphaModFix/>
          </a:blip>
          <a:stretch>
            <a:fillRect/>
          </a:stretch>
        </p:blipFill>
        <p:spPr>
          <a:xfrm>
            <a:off x="-55075" y="67925"/>
            <a:ext cx="12346450" cy="5027050"/>
          </a:xfrm>
          <a:prstGeom prst="rect">
            <a:avLst/>
          </a:prstGeom>
          <a:noFill/>
          <a:ln>
            <a:noFill/>
          </a:ln>
        </p:spPr>
      </p:pic>
      <p:sp>
        <p:nvSpPr>
          <p:cNvPr id="186" name="Google Shape;186;p38"/>
          <p:cNvSpPr txBox="1"/>
          <p:nvPr>
            <p:ph type="title"/>
          </p:nvPr>
        </p:nvSpPr>
        <p:spPr>
          <a:xfrm>
            <a:off x="2123125" y="4291175"/>
            <a:ext cx="3222900" cy="6117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ctr">
              <a:lnSpc>
                <a:spcPct val="150000"/>
              </a:lnSpc>
              <a:spcBef>
                <a:spcPts val="0"/>
              </a:spcBef>
              <a:spcAft>
                <a:spcPts val="0"/>
              </a:spcAft>
              <a:buClr>
                <a:schemeClr val="dk1"/>
              </a:buClr>
              <a:buFont typeface="Arial"/>
              <a:buNone/>
            </a:pPr>
            <a:r>
              <a:t/>
            </a:r>
            <a:endParaRPr b="0" i="1" sz="1800" u="none" cap="none" strike="noStrike">
              <a:solidFill>
                <a:srgbClr val="000000"/>
              </a:solidFill>
              <a:latin typeface="Droid Serif"/>
              <a:ea typeface="Droid Serif"/>
              <a:cs typeface="Droid Serif"/>
              <a:sym typeface="Droid Serif"/>
            </a:endParaRPr>
          </a:p>
          <a:p>
            <a:pPr indent="0" lvl="0" marL="0" marR="0" rtl="0" algn="ctr">
              <a:lnSpc>
                <a:spcPct val="100000"/>
              </a:lnSpc>
              <a:spcBef>
                <a:spcPts val="600"/>
              </a:spcBef>
              <a:spcAft>
                <a:spcPts val="0"/>
              </a:spcAft>
              <a:buClr>
                <a:schemeClr val="dk1"/>
              </a:buClr>
              <a:buFont typeface="Arial"/>
              <a:buNone/>
            </a:pPr>
            <a:r>
              <a:t/>
            </a:r>
            <a:endParaRPr b="0" i="1" sz="1800" u="none" cap="none" strike="noStrike">
              <a:solidFill>
                <a:srgbClr val="FFFFFF"/>
              </a:solidFill>
              <a:latin typeface="Droid Serif"/>
              <a:ea typeface="Droid Serif"/>
              <a:cs typeface="Droid Serif"/>
              <a:sym typeface="Droid Serif"/>
            </a:endParaRPr>
          </a:p>
        </p:txBody>
      </p:sp>
      <p:sp>
        <p:nvSpPr>
          <p:cNvPr id="187" name="Google Shape;187;p38"/>
          <p:cNvSpPr txBox="1"/>
          <p:nvPr/>
        </p:nvSpPr>
        <p:spPr>
          <a:xfrm>
            <a:off x="2180550" y="4291175"/>
            <a:ext cx="3072300" cy="7620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rPr i="1" lang="en-GB" sz="2400">
                <a:latin typeface="Anton"/>
                <a:ea typeface="Anton"/>
                <a:cs typeface="Anton"/>
                <a:sym typeface="Anton"/>
              </a:rPr>
              <a:t>Vs. HUGE PAY INEQUALITY</a:t>
            </a:r>
            <a:endParaRPr b="1" i="1" sz="2400">
              <a:solidFill>
                <a:srgbClr val="FF00DC"/>
              </a:solidFill>
              <a:latin typeface="Montserrat"/>
              <a:ea typeface="Montserrat"/>
              <a:cs typeface="Montserrat"/>
              <a:sym typeface="Montserrat"/>
            </a:endParaRPr>
          </a:p>
        </p:txBody>
      </p:sp>
      <p:sp>
        <p:nvSpPr>
          <p:cNvPr id="188" name="Google Shape;188;p38"/>
          <p:cNvSpPr txBox="1"/>
          <p:nvPr>
            <p:ph idx="4294967295" type="ctrTitle"/>
          </p:nvPr>
        </p:nvSpPr>
        <p:spPr>
          <a:xfrm>
            <a:off x="998725" y="3487775"/>
            <a:ext cx="5231100" cy="828300"/>
          </a:xfrm>
          <a:prstGeom prst="rect">
            <a:avLst/>
          </a:prstGeom>
          <a:solidFill>
            <a:srgbClr val="FF00DC"/>
          </a:solidFill>
          <a:ln>
            <a:noFill/>
          </a:ln>
        </p:spPr>
        <p:txBody>
          <a:bodyPr anchorCtr="0" anchor="t" bIns="91425" lIns="91425" spcFirstLastPara="1" rIns="91425" wrap="square" tIns="91425">
            <a:noAutofit/>
          </a:bodyPr>
          <a:lstStyle/>
          <a:p>
            <a:pPr indent="0" lvl="0" marL="0" marR="0" rtl="0" algn="ctr">
              <a:lnSpc>
                <a:spcPct val="150000"/>
              </a:lnSpc>
              <a:spcBef>
                <a:spcPts val="0"/>
              </a:spcBef>
              <a:spcAft>
                <a:spcPts val="0"/>
              </a:spcAft>
              <a:buClr>
                <a:schemeClr val="dk1"/>
              </a:buClr>
              <a:buFont typeface="Arial"/>
              <a:buNone/>
            </a:pPr>
            <a:r>
              <a:t/>
            </a:r>
            <a:endParaRPr b="0" i="1" sz="1800" u="none" cap="none" strike="noStrike">
              <a:solidFill>
                <a:srgbClr val="000000"/>
              </a:solidFill>
              <a:latin typeface="Droid Serif"/>
              <a:ea typeface="Droid Serif"/>
              <a:cs typeface="Droid Serif"/>
              <a:sym typeface="Droid Serif"/>
            </a:endParaRPr>
          </a:p>
          <a:p>
            <a:pPr indent="0" lvl="0" marL="0" marR="0" rtl="0" algn="ctr">
              <a:lnSpc>
                <a:spcPct val="100000"/>
              </a:lnSpc>
              <a:spcBef>
                <a:spcPts val="600"/>
              </a:spcBef>
              <a:spcAft>
                <a:spcPts val="0"/>
              </a:spcAft>
              <a:buClr>
                <a:schemeClr val="dk1"/>
              </a:buClr>
              <a:buFont typeface="Arial"/>
              <a:buNone/>
            </a:pPr>
            <a:r>
              <a:t/>
            </a:r>
            <a:endParaRPr b="0" i="1" sz="1800" u="none" cap="none" strike="noStrike">
              <a:solidFill>
                <a:srgbClr val="FFFFFF"/>
              </a:solidFill>
              <a:latin typeface="Droid Serif"/>
              <a:ea typeface="Droid Serif"/>
              <a:cs typeface="Droid Serif"/>
              <a:sym typeface="Droid Serif"/>
            </a:endParaRPr>
          </a:p>
        </p:txBody>
      </p:sp>
      <p:sp>
        <p:nvSpPr>
          <p:cNvPr id="189" name="Google Shape;189;p38"/>
          <p:cNvSpPr txBox="1"/>
          <p:nvPr/>
        </p:nvSpPr>
        <p:spPr>
          <a:xfrm>
            <a:off x="1184700" y="3600500"/>
            <a:ext cx="5064000" cy="7620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rPr i="1" lang="en-GB" sz="3700">
                <a:latin typeface="Anton"/>
                <a:ea typeface="Anton"/>
                <a:cs typeface="Anton"/>
                <a:sym typeface="Anton"/>
              </a:rPr>
              <a:t>EQUAL &amp; TRANSPARENT PAY</a:t>
            </a:r>
            <a:endParaRPr b="1" i="1" sz="3700">
              <a:latin typeface="Montserrat"/>
              <a:ea typeface="Montserrat"/>
              <a:cs typeface="Montserrat"/>
              <a:sym typeface="Montserra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id="194" name="Google Shape;194;p39"/>
          <p:cNvPicPr preferRelativeResize="0"/>
          <p:nvPr/>
        </p:nvPicPr>
        <p:blipFill>
          <a:blip r:embed="rId3">
            <a:alphaModFix/>
          </a:blip>
          <a:stretch>
            <a:fillRect/>
          </a:stretch>
        </p:blipFill>
        <p:spPr>
          <a:xfrm>
            <a:off x="0" y="0"/>
            <a:ext cx="9143999" cy="5982225"/>
          </a:xfrm>
          <a:prstGeom prst="rect">
            <a:avLst/>
          </a:prstGeom>
          <a:noFill/>
          <a:ln>
            <a:noFill/>
          </a:ln>
        </p:spPr>
      </p:pic>
      <p:sp>
        <p:nvSpPr>
          <p:cNvPr id="195" name="Google Shape;195;p39"/>
          <p:cNvSpPr txBox="1"/>
          <p:nvPr>
            <p:ph type="title"/>
          </p:nvPr>
        </p:nvSpPr>
        <p:spPr>
          <a:xfrm>
            <a:off x="438950" y="2224050"/>
            <a:ext cx="2961000" cy="6117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ctr">
              <a:lnSpc>
                <a:spcPct val="150000"/>
              </a:lnSpc>
              <a:spcBef>
                <a:spcPts val="0"/>
              </a:spcBef>
              <a:spcAft>
                <a:spcPts val="0"/>
              </a:spcAft>
              <a:buClr>
                <a:schemeClr val="dk1"/>
              </a:buClr>
              <a:buFont typeface="Arial"/>
              <a:buNone/>
            </a:pPr>
            <a:r>
              <a:t/>
            </a:r>
            <a:endParaRPr b="0" i="1" sz="1800" u="none" cap="none" strike="noStrike">
              <a:solidFill>
                <a:srgbClr val="000000"/>
              </a:solidFill>
              <a:latin typeface="Droid Serif"/>
              <a:ea typeface="Droid Serif"/>
              <a:cs typeface="Droid Serif"/>
              <a:sym typeface="Droid Serif"/>
            </a:endParaRPr>
          </a:p>
          <a:p>
            <a:pPr indent="0" lvl="0" marL="0" marR="0" rtl="0" algn="ctr">
              <a:lnSpc>
                <a:spcPct val="100000"/>
              </a:lnSpc>
              <a:spcBef>
                <a:spcPts val="600"/>
              </a:spcBef>
              <a:spcAft>
                <a:spcPts val="0"/>
              </a:spcAft>
              <a:buClr>
                <a:schemeClr val="dk1"/>
              </a:buClr>
              <a:buFont typeface="Arial"/>
              <a:buNone/>
            </a:pPr>
            <a:r>
              <a:t/>
            </a:r>
            <a:endParaRPr b="0" i="1" sz="1800" u="none" cap="none" strike="noStrike">
              <a:solidFill>
                <a:srgbClr val="FFFFFF"/>
              </a:solidFill>
              <a:latin typeface="Droid Serif"/>
              <a:ea typeface="Droid Serif"/>
              <a:cs typeface="Droid Serif"/>
              <a:sym typeface="Droid Serif"/>
            </a:endParaRPr>
          </a:p>
        </p:txBody>
      </p:sp>
      <p:sp>
        <p:nvSpPr>
          <p:cNvPr id="196" name="Google Shape;196;p39"/>
          <p:cNvSpPr txBox="1"/>
          <p:nvPr/>
        </p:nvSpPr>
        <p:spPr>
          <a:xfrm>
            <a:off x="494196" y="2224050"/>
            <a:ext cx="2961000" cy="7620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rPr i="1" lang="en-GB" sz="2400">
                <a:latin typeface="Anton"/>
                <a:ea typeface="Anton"/>
                <a:cs typeface="Anton"/>
                <a:sym typeface="Anton"/>
              </a:rPr>
              <a:t>Vs BEING LEFT FOR DEAD</a:t>
            </a:r>
            <a:endParaRPr b="1" i="1" sz="2400">
              <a:latin typeface="Montserrat"/>
              <a:ea typeface="Montserrat"/>
              <a:cs typeface="Montserrat"/>
              <a:sym typeface="Montserrat"/>
            </a:endParaRPr>
          </a:p>
        </p:txBody>
      </p:sp>
      <p:sp>
        <p:nvSpPr>
          <p:cNvPr id="197" name="Google Shape;197;p39"/>
          <p:cNvSpPr txBox="1"/>
          <p:nvPr>
            <p:ph idx="4294967295" type="ctrTitle"/>
          </p:nvPr>
        </p:nvSpPr>
        <p:spPr>
          <a:xfrm>
            <a:off x="237425" y="1481275"/>
            <a:ext cx="4079700" cy="828300"/>
          </a:xfrm>
          <a:prstGeom prst="rect">
            <a:avLst/>
          </a:prstGeom>
          <a:solidFill>
            <a:srgbClr val="FF00DC"/>
          </a:solidFill>
          <a:ln>
            <a:noFill/>
          </a:ln>
        </p:spPr>
        <p:txBody>
          <a:bodyPr anchorCtr="0" anchor="t" bIns="91425" lIns="91425" spcFirstLastPara="1" rIns="91425" wrap="square" tIns="91425">
            <a:noAutofit/>
          </a:bodyPr>
          <a:lstStyle/>
          <a:p>
            <a:pPr indent="0" lvl="0" marL="0" marR="0" rtl="0" algn="ctr">
              <a:lnSpc>
                <a:spcPct val="150000"/>
              </a:lnSpc>
              <a:spcBef>
                <a:spcPts val="0"/>
              </a:spcBef>
              <a:spcAft>
                <a:spcPts val="0"/>
              </a:spcAft>
              <a:buClr>
                <a:schemeClr val="dk1"/>
              </a:buClr>
              <a:buFont typeface="Arial"/>
              <a:buNone/>
            </a:pPr>
            <a:r>
              <a:t/>
            </a:r>
            <a:endParaRPr b="0" i="1" sz="1800" u="none" cap="none" strike="noStrike">
              <a:solidFill>
                <a:srgbClr val="000000"/>
              </a:solidFill>
              <a:latin typeface="Droid Serif"/>
              <a:ea typeface="Droid Serif"/>
              <a:cs typeface="Droid Serif"/>
              <a:sym typeface="Droid Serif"/>
            </a:endParaRPr>
          </a:p>
          <a:p>
            <a:pPr indent="0" lvl="0" marL="0" marR="0" rtl="0" algn="ctr">
              <a:lnSpc>
                <a:spcPct val="100000"/>
              </a:lnSpc>
              <a:spcBef>
                <a:spcPts val="600"/>
              </a:spcBef>
              <a:spcAft>
                <a:spcPts val="0"/>
              </a:spcAft>
              <a:buClr>
                <a:schemeClr val="dk1"/>
              </a:buClr>
              <a:buFont typeface="Arial"/>
              <a:buNone/>
            </a:pPr>
            <a:r>
              <a:t/>
            </a:r>
            <a:endParaRPr b="0" i="1" sz="1800" u="none" cap="none" strike="noStrike">
              <a:solidFill>
                <a:srgbClr val="FFFFFF"/>
              </a:solidFill>
              <a:latin typeface="Droid Serif"/>
              <a:ea typeface="Droid Serif"/>
              <a:cs typeface="Droid Serif"/>
              <a:sym typeface="Droid Serif"/>
            </a:endParaRPr>
          </a:p>
        </p:txBody>
      </p:sp>
      <p:sp>
        <p:nvSpPr>
          <p:cNvPr id="198" name="Google Shape;198;p39"/>
          <p:cNvSpPr txBox="1"/>
          <p:nvPr/>
        </p:nvSpPr>
        <p:spPr>
          <a:xfrm>
            <a:off x="376625" y="1616550"/>
            <a:ext cx="3801300" cy="7620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rPr i="1" lang="en-GB" sz="3700">
                <a:latin typeface="Anton"/>
                <a:ea typeface="Anton"/>
                <a:cs typeface="Anton"/>
                <a:sym typeface="Anton"/>
              </a:rPr>
              <a:t>PROTECTION FOR ALL</a:t>
            </a:r>
            <a:endParaRPr b="1" i="1" sz="3700">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4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05" name="Google Shape;205;p40"/>
          <p:cNvPicPr preferRelativeResize="0"/>
          <p:nvPr/>
        </p:nvPicPr>
        <p:blipFill>
          <a:blip r:embed="rId3">
            <a:alphaModFix/>
          </a:blip>
          <a:stretch>
            <a:fillRect/>
          </a:stretch>
        </p:blipFill>
        <p:spPr>
          <a:xfrm>
            <a:off x="0" y="3810"/>
            <a:ext cx="9144000" cy="5135880"/>
          </a:xfrm>
          <a:prstGeom prst="rect">
            <a:avLst/>
          </a:prstGeom>
          <a:noFill/>
          <a:ln>
            <a:noFill/>
          </a:ln>
        </p:spPr>
      </p:pic>
      <p:sp>
        <p:nvSpPr>
          <p:cNvPr id="206" name="Google Shape;206;p40"/>
          <p:cNvSpPr txBox="1"/>
          <p:nvPr>
            <p:ph idx="4294967295" type="ctrTitle"/>
          </p:nvPr>
        </p:nvSpPr>
        <p:spPr>
          <a:xfrm>
            <a:off x="778625" y="3925325"/>
            <a:ext cx="3296100" cy="6117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ctr">
              <a:lnSpc>
                <a:spcPct val="150000"/>
              </a:lnSpc>
              <a:spcBef>
                <a:spcPts val="0"/>
              </a:spcBef>
              <a:spcAft>
                <a:spcPts val="0"/>
              </a:spcAft>
              <a:buClr>
                <a:schemeClr val="dk1"/>
              </a:buClr>
              <a:buFont typeface="Arial"/>
              <a:buNone/>
            </a:pPr>
            <a:r>
              <a:t/>
            </a:r>
            <a:endParaRPr b="0" i="1" sz="1800" u="none" cap="none" strike="noStrike">
              <a:solidFill>
                <a:srgbClr val="000000"/>
              </a:solidFill>
              <a:latin typeface="Droid Serif"/>
              <a:ea typeface="Droid Serif"/>
              <a:cs typeface="Droid Serif"/>
              <a:sym typeface="Droid Serif"/>
            </a:endParaRPr>
          </a:p>
          <a:p>
            <a:pPr indent="0" lvl="0" marL="0" marR="0" rtl="0" algn="ctr">
              <a:lnSpc>
                <a:spcPct val="100000"/>
              </a:lnSpc>
              <a:spcBef>
                <a:spcPts val="600"/>
              </a:spcBef>
              <a:spcAft>
                <a:spcPts val="0"/>
              </a:spcAft>
              <a:buClr>
                <a:schemeClr val="dk1"/>
              </a:buClr>
              <a:buFont typeface="Arial"/>
              <a:buNone/>
            </a:pPr>
            <a:r>
              <a:t/>
            </a:r>
            <a:endParaRPr b="0" i="1" sz="1800" u="none" cap="none" strike="noStrike">
              <a:solidFill>
                <a:srgbClr val="FFFFFF"/>
              </a:solidFill>
              <a:latin typeface="Droid Serif"/>
              <a:ea typeface="Droid Serif"/>
              <a:cs typeface="Droid Serif"/>
              <a:sym typeface="Droid Serif"/>
            </a:endParaRPr>
          </a:p>
        </p:txBody>
      </p:sp>
      <p:sp>
        <p:nvSpPr>
          <p:cNvPr id="207" name="Google Shape;207;p40"/>
          <p:cNvSpPr txBox="1"/>
          <p:nvPr/>
        </p:nvSpPr>
        <p:spPr>
          <a:xfrm>
            <a:off x="827025" y="3891850"/>
            <a:ext cx="3691500" cy="7620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rPr i="1" lang="en-GB" sz="2400">
                <a:latin typeface="Anton"/>
                <a:ea typeface="Anton"/>
                <a:cs typeface="Anton"/>
                <a:sym typeface="Anton"/>
              </a:rPr>
              <a:t>Vs THE LASH OR EXECUTION</a:t>
            </a:r>
            <a:endParaRPr b="1" i="1" sz="2400">
              <a:solidFill>
                <a:srgbClr val="FF00DC"/>
              </a:solidFill>
              <a:latin typeface="Montserrat"/>
              <a:ea typeface="Montserrat"/>
              <a:cs typeface="Montserrat"/>
              <a:sym typeface="Montserrat"/>
            </a:endParaRPr>
          </a:p>
        </p:txBody>
      </p:sp>
      <p:sp>
        <p:nvSpPr>
          <p:cNvPr id="208" name="Google Shape;208;p40"/>
          <p:cNvSpPr txBox="1"/>
          <p:nvPr>
            <p:ph idx="4294967295" type="ctrTitle"/>
          </p:nvPr>
        </p:nvSpPr>
        <p:spPr>
          <a:xfrm>
            <a:off x="311700" y="3188700"/>
            <a:ext cx="3895800" cy="828300"/>
          </a:xfrm>
          <a:prstGeom prst="rect">
            <a:avLst/>
          </a:prstGeom>
          <a:solidFill>
            <a:srgbClr val="FF00DC"/>
          </a:solidFill>
          <a:ln>
            <a:noFill/>
          </a:ln>
        </p:spPr>
        <p:txBody>
          <a:bodyPr anchorCtr="0" anchor="t" bIns="91425" lIns="91425" spcFirstLastPara="1" rIns="91425" wrap="square" tIns="91425">
            <a:noAutofit/>
          </a:bodyPr>
          <a:lstStyle/>
          <a:p>
            <a:pPr indent="0" lvl="0" marL="0" marR="0" rtl="0" algn="ctr">
              <a:lnSpc>
                <a:spcPct val="150000"/>
              </a:lnSpc>
              <a:spcBef>
                <a:spcPts val="0"/>
              </a:spcBef>
              <a:spcAft>
                <a:spcPts val="0"/>
              </a:spcAft>
              <a:buClr>
                <a:schemeClr val="dk1"/>
              </a:buClr>
              <a:buFont typeface="Arial"/>
              <a:buNone/>
            </a:pPr>
            <a:r>
              <a:t/>
            </a:r>
            <a:endParaRPr b="0" i="1" sz="1800" u="none" cap="none" strike="noStrike">
              <a:solidFill>
                <a:srgbClr val="000000"/>
              </a:solidFill>
              <a:latin typeface="Droid Serif"/>
              <a:ea typeface="Droid Serif"/>
              <a:cs typeface="Droid Serif"/>
              <a:sym typeface="Droid Serif"/>
            </a:endParaRPr>
          </a:p>
          <a:p>
            <a:pPr indent="0" lvl="0" marL="0" marR="0" rtl="0" algn="ctr">
              <a:lnSpc>
                <a:spcPct val="100000"/>
              </a:lnSpc>
              <a:spcBef>
                <a:spcPts val="600"/>
              </a:spcBef>
              <a:spcAft>
                <a:spcPts val="0"/>
              </a:spcAft>
              <a:buClr>
                <a:schemeClr val="dk1"/>
              </a:buClr>
              <a:buFont typeface="Arial"/>
              <a:buNone/>
            </a:pPr>
            <a:r>
              <a:t/>
            </a:r>
            <a:endParaRPr b="0" i="1" sz="1800" u="none" cap="none" strike="noStrike">
              <a:solidFill>
                <a:srgbClr val="FFFFFF"/>
              </a:solidFill>
              <a:latin typeface="Droid Serif"/>
              <a:ea typeface="Droid Serif"/>
              <a:cs typeface="Droid Serif"/>
              <a:sym typeface="Droid Serif"/>
            </a:endParaRPr>
          </a:p>
        </p:txBody>
      </p:sp>
      <p:sp>
        <p:nvSpPr>
          <p:cNvPr id="209" name="Google Shape;209;p40"/>
          <p:cNvSpPr txBox="1"/>
          <p:nvPr/>
        </p:nvSpPr>
        <p:spPr>
          <a:xfrm>
            <a:off x="262950" y="3296125"/>
            <a:ext cx="3851700" cy="7620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rPr i="1" lang="en-GB" sz="3700">
                <a:latin typeface="Anton"/>
                <a:ea typeface="Anton"/>
                <a:cs typeface="Anton"/>
                <a:sym typeface="Anton"/>
              </a:rPr>
              <a:t>SAME SEX MARRIAGE </a:t>
            </a:r>
            <a:endParaRPr b="1" i="1" sz="3700">
              <a:latin typeface="Montserrat"/>
              <a:ea typeface="Montserrat"/>
              <a:cs typeface="Montserrat"/>
              <a:sym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41"/>
          <p:cNvSpPr txBox="1"/>
          <p:nvPr>
            <p:ph type="title"/>
          </p:nvPr>
        </p:nvSpPr>
        <p:spPr>
          <a:xfrm>
            <a:off x="778625" y="3925325"/>
            <a:ext cx="3515100" cy="6117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ctr">
              <a:lnSpc>
                <a:spcPct val="150000"/>
              </a:lnSpc>
              <a:spcBef>
                <a:spcPts val="0"/>
              </a:spcBef>
              <a:spcAft>
                <a:spcPts val="0"/>
              </a:spcAft>
              <a:buClr>
                <a:schemeClr val="dk1"/>
              </a:buClr>
              <a:buFont typeface="Arial"/>
              <a:buNone/>
            </a:pPr>
            <a:r>
              <a:t/>
            </a:r>
            <a:endParaRPr b="0" i="1" sz="1800" u="none" cap="none" strike="noStrike">
              <a:solidFill>
                <a:srgbClr val="000000"/>
              </a:solidFill>
              <a:latin typeface="Droid Serif"/>
              <a:ea typeface="Droid Serif"/>
              <a:cs typeface="Droid Serif"/>
              <a:sym typeface="Droid Serif"/>
            </a:endParaRPr>
          </a:p>
          <a:p>
            <a:pPr indent="0" lvl="0" marL="0" marR="0" rtl="0" algn="ctr">
              <a:lnSpc>
                <a:spcPct val="100000"/>
              </a:lnSpc>
              <a:spcBef>
                <a:spcPts val="600"/>
              </a:spcBef>
              <a:spcAft>
                <a:spcPts val="0"/>
              </a:spcAft>
              <a:buClr>
                <a:schemeClr val="dk1"/>
              </a:buClr>
              <a:buFont typeface="Arial"/>
              <a:buNone/>
            </a:pPr>
            <a:r>
              <a:t/>
            </a:r>
            <a:endParaRPr b="0" i="1" sz="1800" u="none" cap="none" strike="noStrike">
              <a:solidFill>
                <a:srgbClr val="FFFFFF"/>
              </a:solidFill>
              <a:latin typeface="Droid Serif"/>
              <a:ea typeface="Droid Serif"/>
              <a:cs typeface="Droid Serif"/>
              <a:sym typeface="Droid Serif"/>
            </a:endParaRPr>
          </a:p>
        </p:txBody>
      </p:sp>
      <p:pic>
        <p:nvPicPr>
          <p:cNvPr id="215" name="Google Shape;215;p41"/>
          <p:cNvPicPr preferRelativeResize="0"/>
          <p:nvPr/>
        </p:nvPicPr>
        <p:blipFill>
          <a:blip r:embed="rId3">
            <a:alphaModFix/>
          </a:blip>
          <a:stretch>
            <a:fillRect/>
          </a:stretch>
        </p:blipFill>
        <p:spPr>
          <a:xfrm>
            <a:off x="0" y="-4233"/>
            <a:ext cx="9144000" cy="5147733"/>
          </a:xfrm>
          <a:prstGeom prst="rect">
            <a:avLst/>
          </a:prstGeom>
          <a:noFill/>
          <a:ln>
            <a:noFill/>
          </a:ln>
        </p:spPr>
      </p:pic>
      <p:sp>
        <p:nvSpPr>
          <p:cNvPr id="216" name="Google Shape;216;p41"/>
          <p:cNvSpPr txBox="1"/>
          <p:nvPr/>
        </p:nvSpPr>
        <p:spPr>
          <a:xfrm>
            <a:off x="-745450" y="3000092"/>
            <a:ext cx="6173700" cy="12861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t/>
            </a:r>
            <a:endParaRPr b="1" sz="4800">
              <a:latin typeface="Montserrat"/>
              <a:ea typeface="Montserrat"/>
              <a:cs typeface="Montserrat"/>
              <a:sym typeface="Montserrat"/>
            </a:endParaRPr>
          </a:p>
        </p:txBody>
      </p:sp>
      <p:sp>
        <p:nvSpPr>
          <p:cNvPr id="217" name="Google Shape;217;p41"/>
          <p:cNvSpPr txBox="1"/>
          <p:nvPr>
            <p:ph idx="4294967295" type="ctrTitle"/>
          </p:nvPr>
        </p:nvSpPr>
        <p:spPr>
          <a:xfrm>
            <a:off x="778625" y="3925325"/>
            <a:ext cx="3515100" cy="6117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ctr">
              <a:lnSpc>
                <a:spcPct val="150000"/>
              </a:lnSpc>
              <a:spcBef>
                <a:spcPts val="0"/>
              </a:spcBef>
              <a:spcAft>
                <a:spcPts val="0"/>
              </a:spcAft>
              <a:buClr>
                <a:schemeClr val="dk1"/>
              </a:buClr>
              <a:buFont typeface="Arial"/>
              <a:buNone/>
            </a:pPr>
            <a:r>
              <a:t/>
            </a:r>
            <a:endParaRPr b="0" i="1" sz="1800" u="none" cap="none" strike="noStrike">
              <a:solidFill>
                <a:srgbClr val="000000"/>
              </a:solidFill>
              <a:latin typeface="Droid Serif"/>
              <a:ea typeface="Droid Serif"/>
              <a:cs typeface="Droid Serif"/>
              <a:sym typeface="Droid Serif"/>
            </a:endParaRPr>
          </a:p>
          <a:p>
            <a:pPr indent="0" lvl="0" marL="0" marR="0" rtl="0" algn="ctr">
              <a:lnSpc>
                <a:spcPct val="100000"/>
              </a:lnSpc>
              <a:spcBef>
                <a:spcPts val="600"/>
              </a:spcBef>
              <a:spcAft>
                <a:spcPts val="0"/>
              </a:spcAft>
              <a:buClr>
                <a:schemeClr val="dk1"/>
              </a:buClr>
              <a:buFont typeface="Arial"/>
              <a:buNone/>
            </a:pPr>
            <a:r>
              <a:t/>
            </a:r>
            <a:endParaRPr b="0" i="1" sz="1800" u="none" cap="none" strike="noStrike">
              <a:solidFill>
                <a:srgbClr val="FFFFFF"/>
              </a:solidFill>
              <a:latin typeface="Droid Serif"/>
              <a:ea typeface="Droid Serif"/>
              <a:cs typeface="Droid Serif"/>
              <a:sym typeface="Droid Serif"/>
            </a:endParaRPr>
          </a:p>
        </p:txBody>
      </p:sp>
      <p:sp>
        <p:nvSpPr>
          <p:cNvPr id="218" name="Google Shape;218;p41"/>
          <p:cNvSpPr txBox="1"/>
          <p:nvPr/>
        </p:nvSpPr>
        <p:spPr>
          <a:xfrm>
            <a:off x="872975" y="3925325"/>
            <a:ext cx="3326400" cy="7620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rPr i="1" lang="en-GB" sz="2400">
                <a:latin typeface="Anton"/>
                <a:ea typeface="Anton"/>
                <a:cs typeface="Anton"/>
                <a:sym typeface="Anton"/>
              </a:rPr>
              <a:t>Vs COMMAND AND CONTROL</a:t>
            </a:r>
            <a:endParaRPr b="1" i="1" sz="2400">
              <a:solidFill>
                <a:srgbClr val="FF00DC"/>
              </a:solidFill>
              <a:latin typeface="Montserrat"/>
              <a:ea typeface="Montserrat"/>
              <a:cs typeface="Montserrat"/>
              <a:sym typeface="Montserrat"/>
            </a:endParaRPr>
          </a:p>
        </p:txBody>
      </p:sp>
      <p:sp>
        <p:nvSpPr>
          <p:cNvPr id="219" name="Google Shape;219;p41"/>
          <p:cNvSpPr txBox="1"/>
          <p:nvPr>
            <p:ph idx="4294967295" type="ctrTitle"/>
          </p:nvPr>
        </p:nvSpPr>
        <p:spPr>
          <a:xfrm>
            <a:off x="575625" y="3097025"/>
            <a:ext cx="4428600" cy="828300"/>
          </a:xfrm>
          <a:prstGeom prst="rect">
            <a:avLst/>
          </a:prstGeom>
          <a:solidFill>
            <a:srgbClr val="FF00DC"/>
          </a:solidFill>
          <a:ln>
            <a:noFill/>
          </a:ln>
        </p:spPr>
        <p:txBody>
          <a:bodyPr anchorCtr="0" anchor="t" bIns="91425" lIns="91425" spcFirstLastPara="1" rIns="91425" wrap="square" tIns="91425">
            <a:noAutofit/>
          </a:bodyPr>
          <a:lstStyle/>
          <a:p>
            <a:pPr indent="0" lvl="0" marL="0" marR="0" rtl="0" algn="ctr">
              <a:lnSpc>
                <a:spcPct val="150000"/>
              </a:lnSpc>
              <a:spcBef>
                <a:spcPts val="0"/>
              </a:spcBef>
              <a:spcAft>
                <a:spcPts val="0"/>
              </a:spcAft>
              <a:buClr>
                <a:schemeClr val="dk1"/>
              </a:buClr>
              <a:buFont typeface="Arial"/>
              <a:buNone/>
            </a:pPr>
            <a:r>
              <a:t/>
            </a:r>
            <a:endParaRPr b="0" i="1" sz="1800" u="none" cap="none" strike="noStrike">
              <a:solidFill>
                <a:srgbClr val="000000"/>
              </a:solidFill>
              <a:latin typeface="Droid Serif"/>
              <a:ea typeface="Droid Serif"/>
              <a:cs typeface="Droid Serif"/>
              <a:sym typeface="Droid Serif"/>
            </a:endParaRPr>
          </a:p>
          <a:p>
            <a:pPr indent="0" lvl="0" marL="0" marR="0" rtl="0" algn="ctr">
              <a:lnSpc>
                <a:spcPct val="100000"/>
              </a:lnSpc>
              <a:spcBef>
                <a:spcPts val="600"/>
              </a:spcBef>
              <a:spcAft>
                <a:spcPts val="0"/>
              </a:spcAft>
              <a:buClr>
                <a:schemeClr val="dk1"/>
              </a:buClr>
              <a:buFont typeface="Arial"/>
              <a:buNone/>
            </a:pPr>
            <a:r>
              <a:t/>
            </a:r>
            <a:endParaRPr b="0" i="1" sz="1800" u="none" cap="none" strike="noStrike">
              <a:solidFill>
                <a:srgbClr val="FFFFFF"/>
              </a:solidFill>
              <a:latin typeface="Droid Serif"/>
              <a:ea typeface="Droid Serif"/>
              <a:cs typeface="Droid Serif"/>
              <a:sym typeface="Droid Serif"/>
            </a:endParaRPr>
          </a:p>
        </p:txBody>
      </p:sp>
      <p:sp>
        <p:nvSpPr>
          <p:cNvPr id="220" name="Google Shape;220;p41"/>
          <p:cNvSpPr txBox="1"/>
          <p:nvPr/>
        </p:nvSpPr>
        <p:spPr>
          <a:xfrm>
            <a:off x="720200" y="3255000"/>
            <a:ext cx="4144800" cy="7620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rPr i="1" lang="en-GB" sz="3700">
                <a:latin typeface="Anton"/>
                <a:ea typeface="Anton"/>
                <a:cs typeface="Anton"/>
                <a:sym typeface="Anton"/>
              </a:rPr>
              <a:t>NETWORKED AND AGILE</a:t>
            </a:r>
            <a:endParaRPr b="1" i="1" sz="3700">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24" name="Shape 224"/>
        <p:cNvGrpSpPr/>
        <p:nvPr/>
      </p:nvGrpSpPr>
      <p:grpSpPr>
        <a:xfrm>
          <a:off x="0" y="0"/>
          <a:ext cx="0" cy="0"/>
          <a:chOff x="0" y="0"/>
          <a:chExt cx="0" cy="0"/>
        </a:xfrm>
      </p:grpSpPr>
      <p:pic>
        <p:nvPicPr>
          <p:cNvPr descr="vT6qlTWOWYzZK.gif" id="225" name="Google Shape;225;p42"/>
          <p:cNvPicPr preferRelativeResize="0"/>
          <p:nvPr/>
        </p:nvPicPr>
        <p:blipFill rotWithShape="1">
          <a:blip r:embed="rId3">
            <a:alphaModFix/>
          </a:blip>
          <a:srcRect b="0" l="7457" r="11222" t="0"/>
          <a:stretch/>
        </p:blipFill>
        <p:spPr>
          <a:xfrm>
            <a:off x="0" y="382996"/>
            <a:ext cx="9144000" cy="4469400"/>
          </a:xfrm>
          <a:prstGeom prst="rect">
            <a:avLst/>
          </a:prstGeom>
          <a:noFill/>
          <a:ln>
            <a:noFill/>
          </a:ln>
        </p:spPr>
      </p:pic>
      <p:sp>
        <p:nvSpPr>
          <p:cNvPr id="226" name="Google Shape;226;p42"/>
          <p:cNvSpPr txBox="1"/>
          <p:nvPr>
            <p:ph type="title"/>
          </p:nvPr>
        </p:nvSpPr>
        <p:spPr>
          <a:xfrm>
            <a:off x="914500" y="3925325"/>
            <a:ext cx="3456600" cy="6117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i="1" lang="en-GB" sz="2400">
                <a:solidFill>
                  <a:srgbClr val="000000"/>
                </a:solidFill>
                <a:latin typeface="Anton"/>
                <a:ea typeface="Anton"/>
                <a:cs typeface="Anton"/>
                <a:sym typeface="Anton"/>
              </a:rPr>
              <a:t>Vs BLAND AND PREDICTABLE</a:t>
            </a:r>
            <a:endParaRPr b="1" i="1" sz="2400">
              <a:solidFill>
                <a:srgbClr val="FF00DC"/>
              </a:solidFill>
              <a:latin typeface="Montserrat"/>
              <a:ea typeface="Montserrat"/>
              <a:cs typeface="Montserrat"/>
              <a:sym typeface="Montserrat"/>
            </a:endParaRPr>
          </a:p>
          <a:p>
            <a:pPr indent="0" lvl="0" marL="0" marR="0" rtl="0" algn="ctr">
              <a:lnSpc>
                <a:spcPct val="150000"/>
              </a:lnSpc>
              <a:spcBef>
                <a:spcPts val="0"/>
              </a:spcBef>
              <a:spcAft>
                <a:spcPts val="0"/>
              </a:spcAft>
              <a:buClr>
                <a:schemeClr val="dk1"/>
              </a:buClr>
              <a:buFont typeface="Arial"/>
              <a:buNone/>
            </a:pPr>
            <a:r>
              <a:t/>
            </a:r>
            <a:endParaRPr i="1" sz="1800">
              <a:solidFill>
                <a:srgbClr val="000000"/>
              </a:solidFill>
              <a:latin typeface="Droid Serif"/>
              <a:ea typeface="Droid Serif"/>
              <a:cs typeface="Droid Serif"/>
              <a:sym typeface="Droid Serif"/>
            </a:endParaRPr>
          </a:p>
          <a:p>
            <a:pPr indent="0" lvl="0" marL="0" marR="0" rtl="0" algn="ctr">
              <a:lnSpc>
                <a:spcPct val="100000"/>
              </a:lnSpc>
              <a:spcBef>
                <a:spcPts val="600"/>
              </a:spcBef>
              <a:spcAft>
                <a:spcPts val="0"/>
              </a:spcAft>
              <a:buClr>
                <a:schemeClr val="dk1"/>
              </a:buClr>
              <a:buFont typeface="Arial"/>
              <a:buNone/>
            </a:pPr>
            <a:r>
              <a:t/>
            </a:r>
            <a:endParaRPr b="0" i="1" sz="1800" u="none" cap="none" strike="noStrike">
              <a:solidFill>
                <a:srgbClr val="FFFFFF"/>
              </a:solidFill>
              <a:latin typeface="Droid Serif"/>
              <a:ea typeface="Droid Serif"/>
              <a:cs typeface="Droid Serif"/>
              <a:sym typeface="Droid Serif"/>
            </a:endParaRPr>
          </a:p>
        </p:txBody>
      </p:sp>
      <p:sp>
        <p:nvSpPr>
          <p:cNvPr id="227" name="Google Shape;227;p42"/>
          <p:cNvSpPr txBox="1"/>
          <p:nvPr>
            <p:ph idx="4294967295" type="ctrTitle"/>
          </p:nvPr>
        </p:nvSpPr>
        <p:spPr>
          <a:xfrm>
            <a:off x="246725" y="3097025"/>
            <a:ext cx="5249700" cy="828300"/>
          </a:xfrm>
          <a:prstGeom prst="rect">
            <a:avLst/>
          </a:prstGeom>
          <a:solidFill>
            <a:srgbClr val="FF00DC"/>
          </a:solidFill>
          <a:ln>
            <a:noFill/>
          </a:ln>
        </p:spPr>
        <p:txBody>
          <a:bodyPr anchorCtr="0" anchor="t" bIns="91425" lIns="91425" spcFirstLastPara="1" rIns="91425" wrap="square" tIns="91425">
            <a:noAutofit/>
          </a:bodyPr>
          <a:lstStyle/>
          <a:p>
            <a:pPr indent="0" lvl="0" marL="0" marR="0" rtl="0" algn="ctr">
              <a:lnSpc>
                <a:spcPct val="150000"/>
              </a:lnSpc>
              <a:spcBef>
                <a:spcPts val="0"/>
              </a:spcBef>
              <a:spcAft>
                <a:spcPts val="0"/>
              </a:spcAft>
              <a:buClr>
                <a:schemeClr val="dk1"/>
              </a:buClr>
              <a:buFont typeface="Arial"/>
              <a:buNone/>
            </a:pPr>
            <a:r>
              <a:t/>
            </a:r>
            <a:endParaRPr b="0" i="1" sz="1800" u="none" cap="none" strike="noStrike">
              <a:solidFill>
                <a:srgbClr val="000000"/>
              </a:solidFill>
              <a:latin typeface="Droid Serif"/>
              <a:ea typeface="Droid Serif"/>
              <a:cs typeface="Droid Serif"/>
              <a:sym typeface="Droid Serif"/>
            </a:endParaRPr>
          </a:p>
          <a:p>
            <a:pPr indent="0" lvl="0" marL="0" marR="0" rtl="0" algn="ctr">
              <a:lnSpc>
                <a:spcPct val="100000"/>
              </a:lnSpc>
              <a:spcBef>
                <a:spcPts val="600"/>
              </a:spcBef>
              <a:spcAft>
                <a:spcPts val="0"/>
              </a:spcAft>
              <a:buClr>
                <a:schemeClr val="dk1"/>
              </a:buClr>
              <a:buFont typeface="Arial"/>
              <a:buNone/>
            </a:pPr>
            <a:r>
              <a:t/>
            </a:r>
            <a:endParaRPr b="0" i="1" sz="1800" u="none" cap="none" strike="noStrike">
              <a:solidFill>
                <a:srgbClr val="FFFFFF"/>
              </a:solidFill>
              <a:latin typeface="Droid Serif"/>
              <a:ea typeface="Droid Serif"/>
              <a:cs typeface="Droid Serif"/>
              <a:sym typeface="Droid Serif"/>
            </a:endParaRPr>
          </a:p>
        </p:txBody>
      </p:sp>
      <p:sp>
        <p:nvSpPr>
          <p:cNvPr id="228" name="Google Shape;228;p42"/>
          <p:cNvSpPr txBox="1"/>
          <p:nvPr/>
        </p:nvSpPr>
        <p:spPr>
          <a:xfrm>
            <a:off x="348850" y="3232325"/>
            <a:ext cx="5249700" cy="7620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rPr i="1" lang="en-GB" sz="3700">
                <a:latin typeface="Anton"/>
                <a:ea typeface="Anton"/>
                <a:cs typeface="Anton"/>
                <a:sym typeface="Anton"/>
              </a:rPr>
              <a:t>WEAPONISED STORYTELLING</a:t>
            </a:r>
            <a:endParaRPr b="1" i="1" sz="3700">
              <a:latin typeface="Montserrat"/>
              <a:ea typeface="Montserrat"/>
              <a:cs typeface="Montserrat"/>
              <a:sym typeface="Montserra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32" name="Shape 232"/>
        <p:cNvGrpSpPr/>
        <p:nvPr/>
      </p:nvGrpSpPr>
      <p:grpSpPr>
        <a:xfrm>
          <a:off x="0" y="0"/>
          <a:ext cx="0" cy="0"/>
          <a:chOff x="0" y="0"/>
          <a:chExt cx="0" cy="0"/>
        </a:xfrm>
      </p:grpSpPr>
      <p:pic>
        <p:nvPicPr>
          <p:cNvPr descr="vT6qlTWOWYzZK.gif" id="233" name="Google Shape;233;p43"/>
          <p:cNvPicPr preferRelativeResize="0"/>
          <p:nvPr/>
        </p:nvPicPr>
        <p:blipFill rotWithShape="1">
          <a:blip r:embed="rId3">
            <a:alphaModFix/>
          </a:blip>
          <a:srcRect b="0" l="7457" r="11222" t="0"/>
          <a:stretch/>
        </p:blipFill>
        <p:spPr>
          <a:xfrm>
            <a:off x="0" y="382996"/>
            <a:ext cx="9144000" cy="4469400"/>
          </a:xfrm>
          <a:prstGeom prst="rect">
            <a:avLst/>
          </a:prstGeom>
          <a:noFill/>
          <a:ln>
            <a:noFill/>
          </a:ln>
        </p:spPr>
      </p:pic>
      <p:sp>
        <p:nvSpPr>
          <p:cNvPr id="234" name="Google Shape;234;p43"/>
          <p:cNvSpPr txBox="1"/>
          <p:nvPr/>
        </p:nvSpPr>
        <p:spPr>
          <a:xfrm rot="-182790">
            <a:off x="1670992" y="1703556"/>
            <a:ext cx="5706865" cy="1074928"/>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6200">
                <a:solidFill>
                  <a:schemeClr val="lt1"/>
                </a:solidFill>
                <a:latin typeface="Anton"/>
                <a:ea typeface="Anton"/>
                <a:cs typeface="Anton"/>
                <a:sym typeface="Anton"/>
              </a:rPr>
              <a:t>PIRATES VS</a:t>
            </a:r>
            <a:r>
              <a:rPr lang="en-GB" sz="6200">
                <a:solidFill>
                  <a:srgbClr val="FF00FF"/>
                </a:solidFill>
                <a:latin typeface="Anton"/>
                <a:ea typeface="Anton"/>
                <a:cs typeface="Anton"/>
                <a:sym typeface="Anton"/>
              </a:rPr>
              <a:t> </a:t>
            </a:r>
            <a:r>
              <a:rPr lang="en-GB" sz="6200">
                <a:solidFill>
                  <a:schemeClr val="lt1"/>
                </a:solidFill>
                <a:latin typeface="Anton"/>
                <a:ea typeface="Anton"/>
                <a:cs typeface="Anton"/>
                <a:sym typeface="Anton"/>
              </a:rPr>
              <a:t>REBELS</a:t>
            </a:r>
            <a:endParaRPr sz="6200">
              <a:solidFill>
                <a:schemeClr val="lt1"/>
              </a:solidFill>
              <a:latin typeface="Anton"/>
              <a:ea typeface="Anton"/>
              <a:cs typeface="Anton"/>
              <a:sym typeface="Anton"/>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pic>
        <p:nvPicPr>
          <p:cNvPr id="239" name="Google Shape;239;p44"/>
          <p:cNvPicPr preferRelativeResize="0"/>
          <p:nvPr/>
        </p:nvPicPr>
        <p:blipFill rotWithShape="1">
          <a:blip r:embed="rId3">
            <a:alphaModFix/>
          </a:blip>
          <a:srcRect b="14200" l="0" r="0" t="0"/>
          <a:stretch/>
        </p:blipFill>
        <p:spPr>
          <a:xfrm>
            <a:off x="0" y="-76200"/>
            <a:ext cx="9144006" cy="5230682"/>
          </a:xfrm>
          <a:prstGeom prst="rect">
            <a:avLst/>
          </a:prstGeom>
          <a:noFill/>
          <a:ln>
            <a:noFill/>
          </a:ln>
        </p:spPr>
      </p:pic>
      <p:pic>
        <p:nvPicPr>
          <p:cNvPr id="240" name="Google Shape;240;p44"/>
          <p:cNvPicPr preferRelativeResize="0"/>
          <p:nvPr/>
        </p:nvPicPr>
        <p:blipFill>
          <a:blip r:embed="rId4">
            <a:alphaModFix amt="25000"/>
          </a:blip>
          <a:stretch>
            <a:fillRect/>
          </a:stretch>
        </p:blipFill>
        <p:spPr>
          <a:xfrm rot="227771">
            <a:off x="139875" y="360113"/>
            <a:ext cx="4003148" cy="4358048"/>
          </a:xfrm>
          <a:prstGeom prst="rect">
            <a:avLst/>
          </a:prstGeom>
          <a:noFill/>
          <a:ln>
            <a:noFill/>
          </a:ln>
        </p:spPr>
      </p:pic>
      <p:pic>
        <p:nvPicPr>
          <p:cNvPr id="241" name="Google Shape;241;p44"/>
          <p:cNvPicPr preferRelativeResize="0"/>
          <p:nvPr/>
        </p:nvPicPr>
        <p:blipFill>
          <a:blip r:embed="rId5">
            <a:alphaModFix/>
          </a:blip>
          <a:stretch>
            <a:fillRect/>
          </a:stretch>
        </p:blipFill>
        <p:spPr>
          <a:xfrm rot="-279245">
            <a:off x="4946316" y="436924"/>
            <a:ext cx="2994793" cy="4122621"/>
          </a:xfrm>
          <a:prstGeom prst="rect">
            <a:avLst/>
          </a:prstGeom>
          <a:noFill/>
          <a:ln>
            <a:noFill/>
          </a:ln>
          <a:effectLst>
            <a:outerShdw blurRad="142875" rotWithShape="0" algn="bl" dir="5400000" dist="161925">
              <a:srgbClr val="000000">
                <a:alpha val="50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45"/>
          <p:cNvSpPr txBox="1"/>
          <p:nvPr>
            <p:ph idx="12" type="sldNum"/>
          </p:nvPr>
        </p:nvSpPr>
        <p:spPr>
          <a:xfrm>
            <a:off x="6354343" y="3497412"/>
            <a:ext cx="411600" cy="295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GB"/>
              <a:t>‹#›</a:t>
            </a:fld>
            <a:endParaRPr/>
          </a:p>
        </p:txBody>
      </p:sp>
      <p:pic>
        <p:nvPicPr>
          <p:cNvPr id="248" name="Google Shape;248;p45"/>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49" name="Google Shape;249;p45"/>
          <p:cNvPicPr preferRelativeResize="0"/>
          <p:nvPr/>
        </p:nvPicPr>
        <p:blipFill>
          <a:blip r:embed="rId4">
            <a:alphaModFix/>
          </a:blip>
          <a:stretch>
            <a:fillRect/>
          </a:stretch>
        </p:blipFill>
        <p:spPr>
          <a:xfrm>
            <a:off x="609844" y="410381"/>
            <a:ext cx="1914525" cy="13430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53" name="Shape 253"/>
        <p:cNvGrpSpPr/>
        <p:nvPr/>
      </p:nvGrpSpPr>
      <p:grpSpPr>
        <a:xfrm>
          <a:off x="0" y="0"/>
          <a:ext cx="0" cy="0"/>
          <a:chOff x="0" y="0"/>
          <a:chExt cx="0" cy="0"/>
        </a:xfrm>
      </p:grpSpPr>
      <p:pic>
        <p:nvPicPr>
          <p:cNvPr id="254" name="Google Shape;254;p46" title="Screenshot 2025-08-12 at 17.57.11.png"/>
          <p:cNvPicPr preferRelativeResize="0"/>
          <p:nvPr/>
        </p:nvPicPr>
        <p:blipFill>
          <a:blip r:embed="rId3">
            <a:alphaModFix/>
          </a:blip>
          <a:stretch>
            <a:fillRect/>
          </a:stretch>
        </p:blipFill>
        <p:spPr>
          <a:xfrm>
            <a:off x="229126" y="387324"/>
            <a:ext cx="6520950" cy="2518599"/>
          </a:xfrm>
          <a:prstGeom prst="rect">
            <a:avLst/>
          </a:prstGeom>
          <a:noFill/>
          <a:ln>
            <a:noFill/>
          </a:ln>
        </p:spPr>
      </p:pic>
      <p:pic>
        <p:nvPicPr>
          <p:cNvPr id="255" name="Google Shape;255;p46" title="Screenshot 2025-08-12 at 17.57.24.png"/>
          <p:cNvPicPr preferRelativeResize="0"/>
          <p:nvPr/>
        </p:nvPicPr>
        <p:blipFill>
          <a:blip r:embed="rId4">
            <a:alphaModFix/>
          </a:blip>
          <a:stretch>
            <a:fillRect/>
          </a:stretch>
        </p:blipFill>
        <p:spPr>
          <a:xfrm>
            <a:off x="229125" y="3006423"/>
            <a:ext cx="6214016" cy="193277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pic>
        <p:nvPicPr>
          <p:cNvPr id="260" name="Google Shape;260;p47"/>
          <p:cNvPicPr preferRelativeResize="0"/>
          <p:nvPr/>
        </p:nvPicPr>
        <p:blipFill rotWithShape="1">
          <a:blip r:embed="rId3">
            <a:alphaModFix/>
          </a:blip>
          <a:srcRect b="14200" l="0" r="0" t="0"/>
          <a:stretch/>
        </p:blipFill>
        <p:spPr>
          <a:xfrm>
            <a:off x="0" y="-76200"/>
            <a:ext cx="9144006" cy="5230682"/>
          </a:xfrm>
          <a:prstGeom prst="rect">
            <a:avLst/>
          </a:prstGeom>
          <a:noFill/>
          <a:ln>
            <a:noFill/>
          </a:ln>
        </p:spPr>
      </p:pic>
      <p:pic>
        <p:nvPicPr>
          <p:cNvPr id="261" name="Google Shape;261;p47"/>
          <p:cNvPicPr preferRelativeResize="0"/>
          <p:nvPr/>
        </p:nvPicPr>
        <p:blipFill>
          <a:blip r:embed="rId4">
            <a:alphaModFix amt="25000"/>
          </a:blip>
          <a:stretch>
            <a:fillRect/>
          </a:stretch>
        </p:blipFill>
        <p:spPr>
          <a:xfrm rot="227771">
            <a:off x="139875" y="360113"/>
            <a:ext cx="4003148" cy="4358048"/>
          </a:xfrm>
          <a:prstGeom prst="rect">
            <a:avLst/>
          </a:prstGeom>
          <a:noFill/>
          <a:ln>
            <a:noFill/>
          </a:ln>
        </p:spPr>
      </p:pic>
      <p:pic>
        <p:nvPicPr>
          <p:cNvPr id="262" name="Google Shape;262;p47"/>
          <p:cNvPicPr preferRelativeResize="0"/>
          <p:nvPr/>
        </p:nvPicPr>
        <p:blipFill>
          <a:blip r:embed="rId5">
            <a:alphaModFix/>
          </a:blip>
          <a:stretch>
            <a:fillRect/>
          </a:stretch>
        </p:blipFill>
        <p:spPr>
          <a:xfrm rot="-279246">
            <a:off x="4940190" y="448745"/>
            <a:ext cx="2857545" cy="3933684"/>
          </a:xfrm>
          <a:prstGeom prst="rect">
            <a:avLst/>
          </a:prstGeom>
          <a:noFill/>
          <a:ln>
            <a:noFill/>
          </a:ln>
          <a:effectLst>
            <a:outerShdw blurRad="142875" rotWithShape="0" algn="bl" dir="5400000" dist="161925">
              <a:srgbClr val="000000">
                <a:alpha val="50000"/>
              </a:srgbClr>
            </a:outerShdw>
          </a:effectLst>
        </p:spPr>
      </p:pic>
      <p:pic>
        <p:nvPicPr>
          <p:cNvPr id="263" name="Google Shape;263;p47"/>
          <p:cNvPicPr preferRelativeResize="0"/>
          <p:nvPr/>
        </p:nvPicPr>
        <p:blipFill>
          <a:blip r:embed="rId6">
            <a:alphaModFix/>
          </a:blip>
          <a:stretch>
            <a:fillRect/>
          </a:stretch>
        </p:blipFill>
        <p:spPr>
          <a:xfrm rot="900004">
            <a:off x="5010149" y="487761"/>
            <a:ext cx="2717630" cy="3855651"/>
          </a:xfrm>
          <a:prstGeom prst="rect">
            <a:avLst/>
          </a:prstGeom>
          <a:noFill/>
          <a:ln>
            <a:noFill/>
          </a:ln>
          <a:effectLst>
            <a:outerShdw blurRad="114300" rotWithShape="0" algn="bl" dir="5400000" dist="95250">
              <a:srgbClr val="000000">
                <a:alpha val="5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67" name="Shape 267"/>
        <p:cNvGrpSpPr/>
        <p:nvPr/>
      </p:nvGrpSpPr>
      <p:grpSpPr>
        <a:xfrm>
          <a:off x="0" y="0"/>
          <a:ext cx="0" cy="0"/>
          <a:chOff x="0" y="0"/>
          <a:chExt cx="0" cy="0"/>
        </a:xfrm>
      </p:grpSpPr>
      <p:pic>
        <p:nvPicPr>
          <p:cNvPr id="268" name="Google Shape;268;p48"/>
          <p:cNvPicPr preferRelativeResize="0"/>
          <p:nvPr/>
        </p:nvPicPr>
        <p:blipFill rotWithShape="1">
          <a:blip r:embed="rId3">
            <a:alphaModFix/>
          </a:blip>
          <a:srcRect b="14030" l="1471" r="12485" t="0"/>
          <a:stretch/>
        </p:blipFill>
        <p:spPr>
          <a:xfrm>
            <a:off x="-78050" y="0"/>
            <a:ext cx="9273900" cy="5143500"/>
          </a:xfrm>
          <a:prstGeom prst="rect">
            <a:avLst/>
          </a:prstGeom>
          <a:noFill/>
          <a:ln>
            <a:noFill/>
          </a:ln>
        </p:spPr>
      </p:pic>
      <p:sp>
        <p:nvSpPr>
          <p:cNvPr id="269" name="Google Shape;269;p48"/>
          <p:cNvSpPr txBox="1"/>
          <p:nvPr/>
        </p:nvSpPr>
        <p:spPr>
          <a:xfrm>
            <a:off x="51987" y="4754405"/>
            <a:ext cx="3423300" cy="56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100">
                <a:solidFill>
                  <a:srgbClr val="FFFFFF"/>
                </a:solidFill>
                <a:highlight>
                  <a:srgbClr val="000000"/>
                </a:highlight>
                <a:latin typeface="Helvetica Neue"/>
                <a:ea typeface="Helvetica Neue"/>
                <a:cs typeface="Helvetica Neue"/>
                <a:sym typeface="Helvetica Neue"/>
              </a:rPr>
              <a:t> 			</a:t>
            </a:r>
            <a:endParaRPr sz="1100">
              <a:solidFill>
                <a:srgbClr val="FFFFFF"/>
              </a:solidFill>
              <a:highlight>
                <a:srgbClr val="000000"/>
              </a:highlight>
              <a:latin typeface="Helvetica Neue"/>
              <a:ea typeface="Helvetica Neue"/>
              <a:cs typeface="Helvetica Neue"/>
              <a:sym typeface="Helvetica Neue"/>
            </a:endParaRPr>
          </a:p>
        </p:txBody>
      </p:sp>
      <p:sp>
        <p:nvSpPr>
          <p:cNvPr id="270" name="Google Shape;270;p48"/>
          <p:cNvSpPr/>
          <p:nvPr/>
        </p:nvSpPr>
        <p:spPr>
          <a:xfrm rot="-299843">
            <a:off x="840652" y="476863"/>
            <a:ext cx="2235096" cy="972413"/>
          </a:xfrm>
          <a:prstGeom prst="rect">
            <a:avLst/>
          </a:prstGeom>
          <a:solidFill>
            <a:srgbClr val="FF00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48"/>
          <p:cNvSpPr/>
          <p:nvPr/>
        </p:nvSpPr>
        <p:spPr>
          <a:xfrm rot="359980">
            <a:off x="731964" y="1897075"/>
            <a:ext cx="3372473" cy="969250"/>
          </a:xfrm>
          <a:prstGeom prst="rect">
            <a:avLst/>
          </a:prstGeom>
          <a:solidFill>
            <a:srgbClr val="FF00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48"/>
          <p:cNvSpPr/>
          <p:nvPr/>
        </p:nvSpPr>
        <p:spPr>
          <a:xfrm rot="-300068">
            <a:off x="826839" y="3404486"/>
            <a:ext cx="3985071" cy="1033526"/>
          </a:xfrm>
          <a:prstGeom prst="rect">
            <a:avLst/>
          </a:prstGeom>
          <a:solidFill>
            <a:srgbClr val="FF00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48"/>
          <p:cNvSpPr txBox="1"/>
          <p:nvPr/>
        </p:nvSpPr>
        <p:spPr>
          <a:xfrm rot="-300179">
            <a:off x="843122" y="373798"/>
            <a:ext cx="2284202" cy="1334659"/>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GB" sz="6300">
                <a:solidFill>
                  <a:schemeClr val="dk1"/>
                </a:solidFill>
                <a:latin typeface="Anton"/>
                <a:ea typeface="Anton"/>
                <a:cs typeface="Anton"/>
                <a:sym typeface="Anton"/>
              </a:rPr>
              <a:t>NO ONE</a:t>
            </a:r>
            <a:r>
              <a:rPr lang="en-GB" sz="6300">
                <a:latin typeface="Anton"/>
                <a:ea typeface="Anton"/>
                <a:cs typeface="Anton"/>
                <a:sym typeface="Anton"/>
              </a:rPr>
              <a:t> </a:t>
            </a:r>
            <a:endParaRPr sz="6300"/>
          </a:p>
        </p:txBody>
      </p:sp>
      <p:sp>
        <p:nvSpPr>
          <p:cNvPr id="274" name="Google Shape;274;p48"/>
          <p:cNvSpPr txBox="1"/>
          <p:nvPr/>
        </p:nvSpPr>
        <p:spPr>
          <a:xfrm rot="360201">
            <a:off x="751086" y="1892480"/>
            <a:ext cx="3341727" cy="1334841"/>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GB" sz="6300">
                <a:solidFill>
                  <a:schemeClr val="dk1"/>
                </a:solidFill>
                <a:latin typeface="Anton"/>
                <a:ea typeface="Anton"/>
                <a:cs typeface="Anton"/>
                <a:sym typeface="Anton"/>
              </a:rPr>
              <a:t>IS COMING</a:t>
            </a:r>
            <a:r>
              <a:rPr lang="en-GB" sz="6300">
                <a:latin typeface="Anton"/>
                <a:ea typeface="Anton"/>
                <a:cs typeface="Anton"/>
                <a:sym typeface="Anton"/>
              </a:rPr>
              <a:t> </a:t>
            </a:r>
            <a:endParaRPr sz="6300"/>
          </a:p>
        </p:txBody>
      </p:sp>
      <p:sp>
        <p:nvSpPr>
          <p:cNvPr id="275" name="Google Shape;275;p48"/>
          <p:cNvSpPr txBox="1"/>
          <p:nvPr/>
        </p:nvSpPr>
        <p:spPr>
          <a:xfrm rot="-300052">
            <a:off x="918037" y="3417931"/>
            <a:ext cx="3947426" cy="1334659"/>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GB" sz="6300">
                <a:solidFill>
                  <a:schemeClr val="dk1"/>
                </a:solidFill>
                <a:latin typeface="Anton"/>
                <a:ea typeface="Anton"/>
                <a:cs typeface="Anton"/>
                <a:sym typeface="Anton"/>
              </a:rPr>
              <a:t>TO SAVE YOU</a:t>
            </a:r>
            <a:r>
              <a:rPr lang="en-GB" sz="5400">
                <a:latin typeface="Anton"/>
                <a:ea typeface="Anton"/>
                <a:cs typeface="Anton"/>
                <a:sym typeface="Anton"/>
              </a:rPr>
              <a:t> </a:t>
            </a:r>
            <a:endParaRPr sz="54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pic>
        <p:nvPicPr>
          <p:cNvPr id="280" name="Google Shape;280;p49"/>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81" name="Google Shape;281;p49"/>
          <p:cNvPicPr preferRelativeResize="0"/>
          <p:nvPr/>
        </p:nvPicPr>
        <p:blipFill>
          <a:blip r:embed="rId4">
            <a:alphaModFix/>
          </a:blip>
          <a:stretch>
            <a:fillRect/>
          </a:stretch>
        </p:blipFill>
        <p:spPr>
          <a:xfrm>
            <a:off x="5951025" y="2133188"/>
            <a:ext cx="1949250" cy="1859925"/>
          </a:xfrm>
          <a:prstGeom prst="rect">
            <a:avLst/>
          </a:prstGeom>
          <a:noFill/>
          <a:ln>
            <a:noFill/>
          </a:ln>
        </p:spPr>
      </p:pic>
      <p:sp>
        <p:nvSpPr>
          <p:cNvPr id="282" name="Google Shape;282;p49"/>
          <p:cNvSpPr txBox="1"/>
          <p:nvPr/>
        </p:nvSpPr>
        <p:spPr>
          <a:xfrm rot="-182781">
            <a:off x="1282593" y="1168914"/>
            <a:ext cx="5707165" cy="1095663"/>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7000">
                <a:latin typeface="Anton"/>
                <a:ea typeface="Anton"/>
                <a:cs typeface="Anton"/>
                <a:sym typeface="Anton"/>
              </a:rPr>
              <a:t>KNOW WHAT YOU</a:t>
            </a:r>
            <a:endParaRPr sz="7000">
              <a:latin typeface="Anton"/>
              <a:ea typeface="Anton"/>
              <a:cs typeface="Anton"/>
              <a:sym typeface="Anton"/>
            </a:endParaRPr>
          </a:p>
        </p:txBody>
      </p:sp>
      <p:sp>
        <p:nvSpPr>
          <p:cNvPr id="283" name="Google Shape;283;p49"/>
          <p:cNvSpPr txBox="1"/>
          <p:nvPr/>
        </p:nvSpPr>
        <p:spPr>
          <a:xfrm rot="-182800">
            <a:off x="2334724" y="2515313"/>
            <a:ext cx="3787453" cy="1095663"/>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7000">
                <a:latin typeface="Anton"/>
                <a:ea typeface="Anton"/>
                <a:cs typeface="Anton"/>
                <a:sym typeface="Anton"/>
              </a:rPr>
              <a:t>STAND FOR</a:t>
            </a:r>
            <a:endParaRPr sz="7000">
              <a:latin typeface="Anton"/>
              <a:ea typeface="Anton"/>
              <a:cs typeface="Anton"/>
              <a:sym typeface="Anton"/>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87" name="Shape 287"/>
        <p:cNvGrpSpPr/>
        <p:nvPr/>
      </p:nvGrpSpPr>
      <p:grpSpPr>
        <a:xfrm>
          <a:off x="0" y="0"/>
          <a:ext cx="0" cy="0"/>
          <a:chOff x="0" y="0"/>
          <a:chExt cx="0" cy="0"/>
        </a:xfrm>
      </p:grpSpPr>
      <p:pic>
        <p:nvPicPr>
          <p:cNvPr id="288" name="Google Shape;288;p50" title="images (25).jpeg"/>
          <p:cNvPicPr preferRelativeResize="0"/>
          <p:nvPr/>
        </p:nvPicPr>
        <p:blipFill>
          <a:blip r:embed="rId3">
            <a:alphaModFix/>
          </a:blip>
          <a:stretch>
            <a:fillRect/>
          </a:stretch>
        </p:blipFill>
        <p:spPr>
          <a:xfrm>
            <a:off x="40825" y="0"/>
            <a:ext cx="9103175" cy="5434700"/>
          </a:xfrm>
          <a:prstGeom prst="rect">
            <a:avLst/>
          </a:prstGeom>
          <a:noFill/>
          <a:ln>
            <a:noFill/>
          </a:ln>
        </p:spPr>
      </p:pic>
      <p:sp>
        <p:nvSpPr>
          <p:cNvPr id="289" name="Google Shape;289;p50"/>
          <p:cNvSpPr/>
          <p:nvPr/>
        </p:nvSpPr>
        <p:spPr>
          <a:xfrm>
            <a:off x="40825" y="0"/>
            <a:ext cx="3763800" cy="53559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0" name="Google Shape;290;p50"/>
          <p:cNvSpPr txBox="1"/>
          <p:nvPr/>
        </p:nvSpPr>
        <p:spPr>
          <a:xfrm rot="1079">
            <a:off x="391875" y="240288"/>
            <a:ext cx="2866500" cy="840900"/>
          </a:xfrm>
          <a:prstGeom prst="rect">
            <a:avLst/>
          </a:prstGeom>
          <a:solidFill>
            <a:schemeClr val="dk1"/>
          </a:solidFill>
          <a:ln>
            <a:noFill/>
          </a:ln>
          <a:effectLst>
            <a:outerShdw blurRad="57150" rotWithShape="0" algn="bl" dir="5400000" dist="19050">
              <a:srgbClr val="000000">
                <a:alpha val="75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GB" sz="4500">
                <a:latin typeface="Anton"/>
                <a:ea typeface="Anton"/>
                <a:cs typeface="Anton"/>
                <a:sym typeface="Anton"/>
              </a:rPr>
              <a:t>MAKE IT FUN</a:t>
            </a:r>
            <a:endParaRPr sz="4500">
              <a:latin typeface="Anton"/>
              <a:ea typeface="Anton"/>
              <a:cs typeface="Anton"/>
              <a:sym typeface="Anton"/>
            </a:endParaRPr>
          </a:p>
        </p:txBody>
      </p:sp>
      <p:sp>
        <p:nvSpPr>
          <p:cNvPr id="291" name="Google Shape;291;p50"/>
          <p:cNvSpPr txBox="1"/>
          <p:nvPr/>
        </p:nvSpPr>
        <p:spPr>
          <a:xfrm rot="1140">
            <a:off x="391875" y="1408675"/>
            <a:ext cx="4523700" cy="840900"/>
          </a:xfrm>
          <a:prstGeom prst="rect">
            <a:avLst/>
          </a:prstGeom>
          <a:solidFill>
            <a:schemeClr val="dk1"/>
          </a:solidFill>
          <a:ln>
            <a:noFill/>
          </a:ln>
          <a:effectLst>
            <a:outerShdw blurRad="57150" rotWithShape="0" algn="bl" dir="5400000" dist="19050">
              <a:srgbClr val="000000">
                <a:alpha val="75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GB" sz="4500">
                <a:latin typeface="Anton"/>
                <a:ea typeface="Anton"/>
                <a:cs typeface="Anton"/>
                <a:sym typeface="Anton"/>
              </a:rPr>
              <a:t>KILL ALL METAWORK</a:t>
            </a:r>
            <a:endParaRPr sz="4500">
              <a:latin typeface="Anton"/>
              <a:ea typeface="Anton"/>
              <a:cs typeface="Anton"/>
              <a:sym typeface="Anton"/>
            </a:endParaRPr>
          </a:p>
        </p:txBody>
      </p:sp>
      <p:sp>
        <p:nvSpPr>
          <p:cNvPr id="292" name="Google Shape;292;p50"/>
          <p:cNvSpPr txBox="1"/>
          <p:nvPr/>
        </p:nvSpPr>
        <p:spPr>
          <a:xfrm rot="823">
            <a:off x="391875" y="2577363"/>
            <a:ext cx="6269100" cy="840900"/>
          </a:xfrm>
          <a:prstGeom prst="rect">
            <a:avLst/>
          </a:prstGeom>
          <a:solidFill>
            <a:schemeClr val="dk1"/>
          </a:solidFill>
          <a:ln>
            <a:noFill/>
          </a:ln>
          <a:effectLst>
            <a:outerShdw blurRad="57150" rotWithShape="0" algn="bl" dir="5400000" dist="19050">
              <a:srgbClr val="000000">
                <a:alpha val="78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GB" sz="4500">
                <a:latin typeface="Anton"/>
                <a:ea typeface="Anton"/>
                <a:cs typeface="Anton"/>
                <a:sym typeface="Anton"/>
              </a:rPr>
              <a:t>START BEFORE YOU’RE READY</a:t>
            </a:r>
            <a:endParaRPr sz="4500">
              <a:latin typeface="Anton"/>
              <a:ea typeface="Anton"/>
              <a:cs typeface="Anton"/>
              <a:sym typeface="Anton"/>
            </a:endParaRPr>
          </a:p>
        </p:txBody>
      </p:sp>
      <p:sp>
        <p:nvSpPr>
          <p:cNvPr id="293" name="Google Shape;293;p50"/>
          <p:cNvSpPr txBox="1"/>
          <p:nvPr/>
        </p:nvSpPr>
        <p:spPr>
          <a:xfrm rot="1337">
            <a:off x="329250" y="3826738"/>
            <a:ext cx="8485501" cy="838200"/>
          </a:xfrm>
          <a:prstGeom prst="rect">
            <a:avLst/>
          </a:prstGeom>
          <a:solidFill>
            <a:schemeClr val="dk1"/>
          </a:solidFill>
          <a:ln>
            <a:noFill/>
          </a:ln>
          <a:effectLst>
            <a:outerShdw blurRad="57150" rotWithShape="0" algn="bl" dir="5400000" dist="19050">
              <a:srgbClr val="000000">
                <a:alpha val="72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GB" sz="4200">
                <a:latin typeface="Anton"/>
                <a:ea typeface="Anton"/>
                <a:cs typeface="Anton"/>
                <a:sym typeface="Anton"/>
              </a:rPr>
              <a:t>GET COMFORTABLE BEING UNCOMFORTABLE </a:t>
            </a:r>
            <a:endParaRPr sz="4200">
              <a:latin typeface="Anton"/>
              <a:ea typeface="Anton"/>
              <a:cs typeface="Anton"/>
              <a:sym typeface="Anto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pic>
        <p:nvPicPr>
          <p:cNvPr id="298" name="Google Shape;298;p51"/>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99" name="Google Shape;299;p51"/>
          <p:cNvPicPr preferRelativeResize="0"/>
          <p:nvPr/>
        </p:nvPicPr>
        <p:blipFill>
          <a:blip r:embed="rId4">
            <a:alphaModFix/>
          </a:blip>
          <a:stretch>
            <a:fillRect/>
          </a:stretch>
        </p:blipFill>
        <p:spPr>
          <a:xfrm>
            <a:off x="7275875" y="191925"/>
            <a:ext cx="1949250" cy="1859925"/>
          </a:xfrm>
          <a:prstGeom prst="rect">
            <a:avLst/>
          </a:prstGeom>
          <a:noFill/>
          <a:ln>
            <a:noFill/>
          </a:ln>
        </p:spPr>
      </p:pic>
      <p:sp>
        <p:nvSpPr>
          <p:cNvPr id="300" name="Google Shape;300;p51"/>
          <p:cNvSpPr txBox="1"/>
          <p:nvPr/>
        </p:nvSpPr>
        <p:spPr>
          <a:xfrm rot="-182842">
            <a:off x="476485" y="1225216"/>
            <a:ext cx="6845180" cy="1095663"/>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7000">
                <a:latin typeface="Anton"/>
                <a:ea typeface="Anton"/>
                <a:cs typeface="Anton"/>
                <a:sym typeface="Anton"/>
              </a:rPr>
              <a:t>REBELLION CAN BE A</a:t>
            </a:r>
            <a:endParaRPr sz="7000">
              <a:latin typeface="Anton"/>
              <a:ea typeface="Anton"/>
              <a:cs typeface="Anton"/>
              <a:sym typeface="Anton"/>
            </a:endParaRPr>
          </a:p>
        </p:txBody>
      </p:sp>
      <p:sp>
        <p:nvSpPr>
          <p:cNvPr id="301" name="Google Shape;301;p51"/>
          <p:cNvSpPr txBox="1"/>
          <p:nvPr/>
        </p:nvSpPr>
        <p:spPr>
          <a:xfrm rot="-182911">
            <a:off x="886377" y="2614172"/>
            <a:ext cx="7028747" cy="1095663"/>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7000">
                <a:latin typeface="Anton"/>
                <a:ea typeface="Anton"/>
                <a:cs typeface="Anton"/>
                <a:sym typeface="Anton"/>
              </a:rPr>
              <a:t>RESPONSIBLE CHOICE</a:t>
            </a:r>
            <a:endParaRPr sz="7000">
              <a:latin typeface="Anton"/>
              <a:ea typeface="Anton"/>
              <a:cs typeface="Anton"/>
              <a:sym typeface="Anton"/>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305" name="Shape 305"/>
        <p:cNvGrpSpPr/>
        <p:nvPr/>
      </p:nvGrpSpPr>
      <p:grpSpPr>
        <a:xfrm>
          <a:off x="0" y="0"/>
          <a:ext cx="0" cy="0"/>
          <a:chOff x="0" y="0"/>
          <a:chExt cx="0" cy="0"/>
        </a:xfrm>
      </p:grpSpPr>
      <p:pic>
        <p:nvPicPr>
          <p:cNvPr id="306" name="Google Shape;306;p52" title="Andrew-Sharman-CEDEP_HD-Square-2.jpg"/>
          <p:cNvPicPr preferRelativeResize="0"/>
          <p:nvPr/>
        </p:nvPicPr>
        <p:blipFill>
          <a:blip r:embed="rId3">
            <a:alphaModFix/>
          </a:blip>
          <a:stretch>
            <a:fillRect/>
          </a:stretch>
        </p:blipFill>
        <p:spPr>
          <a:xfrm>
            <a:off x="4086850" y="0"/>
            <a:ext cx="5143500" cy="5143500"/>
          </a:xfrm>
          <a:prstGeom prst="rect">
            <a:avLst/>
          </a:prstGeom>
          <a:noFill/>
          <a:ln>
            <a:noFill/>
          </a:ln>
        </p:spPr>
      </p:pic>
      <p:sp>
        <p:nvSpPr>
          <p:cNvPr id="307" name="Google Shape;307;p52"/>
          <p:cNvSpPr txBox="1"/>
          <p:nvPr>
            <p:ph type="title"/>
          </p:nvPr>
        </p:nvSpPr>
        <p:spPr>
          <a:xfrm rot="-299937">
            <a:off x="438168" y="417764"/>
            <a:ext cx="4919814" cy="662210"/>
          </a:xfrm>
          <a:prstGeom prst="rect">
            <a:avLst/>
          </a:prstGeom>
          <a:solidFill>
            <a:srgbClr val="FF00DC"/>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3500">
                <a:solidFill>
                  <a:srgbClr val="000000"/>
                </a:solidFill>
                <a:latin typeface="Anton"/>
                <a:ea typeface="Anton"/>
                <a:cs typeface="Anton"/>
                <a:sym typeface="Anton"/>
              </a:rPr>
              <a:t>PROF. DR ANDREW SHARMAN</a:t>
            </a:r>
            <a:endParaRPr i="1" sz="2700">
              <a:solidFill>
                <a:srgbClr val="000000"/>
              </a:solidFill>
              <a:latin typeface="Droid Serif"/>
              <a:ea typeface="Droid Serif"/>
              <a:cs typeface="Droid Serif"/>
              <a:sym typeface="Droid Serif"/>
            </a:endParaRPr>
          </a:p>
          <a:p>
            <a:pPr indent="0" lvl="0" marL="0" marR="0" rtl="0" algn="ctr">
              <a:lnSpc>
                <a:spcPct val="100000"/>
              </a:lnSpc>
              <a:spcBef>
                <a:spcPts val="600"/>
              </a:spcBef>
              <a:spcAft>
                <a:spcPts val="0"/>
              </a:spcAft>
              <a:buClr>
                <a:schemeClr val="dk1"/>
              </a:buClr>
              <a:buFont typeface="Arial"/>
              <a:buNone/>
            </a:pPr>
            <a:r>
              <a:t/>
            </a:r>
            <a:endParaRPr b="0" i="1" sz="1800" u="none" cap="none" strike="noStrike">
              <a:solidFill>
                <a:srgbClr val="FFFFFF"/>
              </a:solidFill>
              <a:latin typeface="Droid Serif"/>
              <a:ea typeface="Droid Serif"/>
              <a:cs typeface="Droid Serif"/>
              <a:sym typeface="Droid Serif"/>
            </a:endParaRPr>
          </a:p>
        </p:txBody>
      </p:sp>
      <p:sp>
        <p:nvSpPr>
          <p:cNvPr id="308" name="Google Shape;308;p52"/>
          <p:cNvSpPr txBox="1"/>
          <p:nvPr/>
        </p:nvSpPr>
        <p:spPr>
          <a:xfrm>
            <a:off x="337850" y="1520225"/>
            <a:ext cx="5143500" cy="334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4100">
                <a:solidFill>
                  <a:schemeClr val="dk1"/>
                </a:solidFill>
                <a:latin typeface="Oswald"/>
                <a:ea typeface="Oswald"/>
                <a:cs typeface="Oswald"/>
                <a:sym typeface="Oswald"/>
              </a:rPr>
              <a:t>“Too many complicated rules actually make us less safe. </a:t>
            </a:r>
            <a:r>
              <a:rPr lang="en-GB" sz="4100">
                <a:solidFill>
                  <a:schemeClr val="dk1"/>
                </a:solidFill>
                <a:latin typeface="Oswald"/>
                <a:ea typeface="Oswald"/>
                <a:cs typeface="Oswald"/>
                <a:sym typeface="Oswald"/>
              </a:rPr>
              <a:t>Safety is about vigilance and good judgement.”</a:t>
            </a:r>
            <a:endParaRPr sz="100">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00DC"/>
        </a:solidFill>
      </p:bgPr>
    </p:bg>
    <p:spTree>
      <p:nvGrpSpPr>
        <p:cNvPr id="312" name="Shape 312"/>
        <p:cNvGrpSpPr/>
        <p:nvPr/>
      </p:nvGrpSpPr>
      <p:grpSpPr>
        <a:xfrm>
          <a:off x="0" y="0"/>
          <a:ext cx="0" cy="0"/>
          <a:chOff x="0" y="0"/>
          <a:chExt cx="0" cy="0"/>
        </a:xfrm>
      </p:grpSpPr>
      <p:sp>
        <p:nvSpPr>
          <p:cNvPr id="313" name="Google Shape;313;p53"/>
          <p:cNvSpPr txBox="1"/>
          <p:nvPr>
            <p:ph type="title"/>
          </p:nvPr>
        </p:nvSpPr>
        <p:spPr>
          <a:xfrm>
            <a:off x="4295775" y="1247200"/>
            <a:ext cx="4525200" cy="980400"/>
          </a:xfrm>
          <a:prstGeom prst="rect">
            <a:avLst/>
          </a:prstGeom>
          <a:noFill/>
          <a:ln>
            <a:noFill/>
          </a:ln>
        </p:spPr>
        <p:txBody>
          <a:bodyPr anchorCtr="0" anchor="t" bIns="91425" lIns="91425" spcFirstLastPara="1" rIns="91425" wrap="square" tIns="91425">
            <a:noAutofit/>
          </a:bodyPr>
          <a:lstStyle/>
          <a:p>
            <a:pPr indent="0" lvl="0" marL="0" marR="0" rtl="0" algn="ctr">
              <a:lnSpc>
                <a:spcPct val="150000"/>
              </a:lnSpc>
              <a:spcBef>
                <a:spcPts val="0"/>
              </a:spcBef>
              <a:spcAft>
                <a:spcPts val="0"/>
              </a:spcAft>
              <a:buClr>
                <a:schemeClr val="dk1"/>
              </a:buClr>
              <a:buFont typeface="Arial"/>
              <a:buNone/>
            </a:pPr>
            <a:r>
              <a:t/>
            </a:r>
            <a:endParaRPr b="0" i="1" sz="1800" u="none" cap="none" strike="noStrike">
              <a:solidFill>
                <a:srgbClr val="000000"/>
              </a:solidFill>
              <a:latin typeface="Droid Serif"/>
              <a:ea typeface="Droid Serif"/>
              <a:cs typeface="Droid Serif"/>
              <a:sym typeface="Droid Serif"/>
            </a:endParaRPr>
          </a:p>
          <a:p>
            <a:pPr indent="0" lvl="0" marL="0" marR="0" rtl="0" algn="l">
              <a:lnSpc>
                <a:spcPct val="100000"/>
              </a:lnSpc>
              <a:spcBef>
                <a:spcPts val="600"/>
              </a:spcBef>
              <a:spcAft>
                <a:spcPts val="0"/>
              </a:spcAft>
              <a:buClr>
                <a:schemeClr val="dk1"/>
              </a:buClr>
              <a:buFont typeface="Arial"/>
              <a:buNone/>
            </a:pPr>
            <a:r>
              <a:t/>
            </a:r>
            <a:endParaRPr b="0" i="1" sz="1800" u="none" cap="none" strike="noStrike">
              <a:solidFill>
                <a:srgbClr val="FFFFFF"/>
              </a:solidFill>
              <a:latin typeface="Droid Serif"/>
              <a:ea typeface="Droid Serif"/>
              <a:cs typeface="Droid Serif"/>
              <a:sym typeface="Droid Serif"/>
            </a:endParaRPr>
          </a:p>
        </p:txBody>
      </p:sp>
      <p:sp>
        <p:nvSpPr>
          <p:cNvPr id="314" name="Google Shape;314;p53"/>
          <p:cNvSpPr txBox="1"/>
          <p:nvPr>
            <p:ph idx="4294967295" type="ctrTitle"/>
          </p:nvPr>
        </p:nvSpPr>
        <p:spPr>
          <a:xfrm>
            <a:off x="0" y="0"/>
            <a:ext cx="91440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sz="9600">
              <a:solidFill>
                <a:srgbClr val="000000"/>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1100"/>
              <a:buFont typeface="Arial"/>
              <a:buNone/>
            </a:pPr>
            <a:r>
              <a:t/>
            </a:r>
            <a:endParaRPr sz="9600">
              <a:solidFill>
                <a:srgbClr val="FF00FF"/>
              </a:solidFill>
              <a:latin typeface="Anton"/>
              <a:ea typeface="Anton"/>
              <a:cs typeface="Anton"/>
              <a:sym typeface="Anton"/>
            </a:endParaRPr>
          </a:p>
          <a:p>
            <a:pPr indent="0" lvl="0" marL="0" marR="0" rtl="0" algn="ctr">
              <a:lnSpc>
                <a:spcPct val="100000"/>
              </a:lnSpc>
              <a:spcBef>
                <a:spcPts val="0"/>
              </a:spcBef>
              <a:spcAft>
                <a:spcPts val="0"/>
              </a:spcAft>
              <a:buClr>
                <a:srgbClr val="000000"/>
              </a:buClr>
              <a:buSzPts val="1100"/>
              <a:buFont typeface="Arial"/>
              <a:buNone/>
            </a:pPr>
            <a:r>
              <a:t/>
            </a:r>
            <a:endParaRPr sz="9600">
              <a:solidFill>
                <a:srgbClr val="000000"/>
              </a:solidFill>
              <a:latin typeface="Anton"/>
              <a:ea typeface="Anton"/>
              <a:cs typeface="Anton"/>
              <a:sym typeface="Anton"/>
            </a:endParaRPr>
          </a:p>
        </p:txBody>
      </p:sp>
      <p:pic>
        <p:nvPicPr>
          <p:cNvPr id="315" name="Google Shape;315;p53"/>
          <p:cNvPicPr preferRelativeResize="0"/>
          <p:nvPr/>
        </p:nvPicPr>
        <p:blipFill>
          <a:blip r:embed="rId3">
            <a:alphaModFix/>
          </a:blip>
          <a:stretch>
            <a:fillRect/>
          </a:stretch>
        </p:blipFill>
        <p:spPr>
          <a:xfrm>
            <a:off x="0" y="0"/>
            <a:ext cx="9144000" cy="5143500"/>
          </a:xfrm>
          <a:prstGeom prst="rect">
            <a:avLst/>
          </a:prstGeom>
          <a:noFill/>
          <a:ln>
            <a:noFill/>
          </a:ln>
        </p:spPr>
      </p:pic>
      <p:sp>
        <p:nvSpPr>
          <p:cNvPr id="316" name="Google Shape;316;p53"/>
          <p:cNvSpPr txBox="1"/>
          <p:nvPr>
            <p:ph idx="4294967295" type="ctrTitle"/>
          </p:nvPr>
        </p:nvSpPr>
        <p:spPr>
          <a:xfrm>
            <a:off x="4295775" y="3846769"/>
            <a:ext cx="4700100" cy="11334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ctr">
              <a:lnSpc>
                <a:spcPct val="150000"/>
              </a:lnSpc>
              <a:spcBef>
                <a:spcPts val="0"/>
              </a:spcBef>
              <a:spcAft>
                <a:spcPts val="0"/>
              </a:spcAft>
              <a:buClr>
                <a:schemeClr val="dk1"/>
              </a:buClr>
              <a:buFont typeface="Arial"/>
              <a:buNone/>
            </a:pPr>
            <a:r>
              <a:t/>
            </a:r>
            <a:endParaRPr b="0" i="1" sz="1800" u="none" cap="none" strike="noStrike">
              <a:solidFill>
                <a:srgbClr val="000000"/>
              </a:solidFill>
              <a:latin typeface="Droid Serif"/>
              <a:ea typeface="Droid Serif"/>
              <a:cs typeface="Droid Serif"/>
              <a:sym typeface="Droid Serif"/>
            </a:endParaRPr>
          </a:p>
          <a:p>
            <a:pPr indent="0" lvl="0" marL="0" marR="0" rtl="0" algn="ctr">
              <a:lnSpc>
                <a:spcPct val="100000"/>
              </a:lnSpc>
              <a:spcBef>
                <a:spcPts val="600"/>
              </a:spcBef>
              <a:spcAft>
                <a:spcPts val="0"/>
              </a:spcAft>
              <a:buClr>
                <a:schemeClr val="dk1"/>
              </a:buClr>
              <a:buFont typeface="Arial"/>
              <a:buNone/>
            </a:pPr>
            <a:r>
              <a:t/>
            </a:r>
            <a:endParaRPr b="0" i="1" sz="1800" u="none" cap="none" strike="noStrike">
              <a:solidFill>
                <a:srgbClr val="FFFFFF"/>
              </a:solidFill>
              <a:latin typeface="Droid Serif"/>
              <a:ea typeface="Droid Serif"/>
              <a:cs typeface="Droid Serif"/>
              <a:sym typeface="Droid Serif"/>
            </a:endParaRPr>
          </a:p>
        </p:txBody>
      </p:sp>
      <p:sp>
        <p:nvSpPr>
          <p:cNvPr id="317" name="Google Shape;317;p53"/>
          <p:cNvSpPr txBox="1"/>
          <p:nvPr/>
        </p:nvSpPr>
        <p:spPr>
          <a:xfrm>
            <a:off x="5608950" y="2788225"/>
            <a:ext cx="3138600" cy="821400"/>
          </a:xfrm>
          <a:prstGeom prst="rect">
            <a:avLst/>
          </a:prstGeom>
          <a:solidFill>
            <a:srgbClr val="FF00DC"/>
          </a:solidFill>
          <a:ln>
            <a:noFill/>
          </a:ln>
        </p:spPr>
        <p:txBody>
          <a:bodyPr anchorCtr="0" anchor="t" bIns="0" lIns="0" spcFirstLastPara="1" rIns="0" wrap="square" tIns="0">
            <a:noAutofit/>
          </a:bodyPr>
          <a:lstStyle/>
          <a:p>
            <a:pPr indent="0" lvl="0" marL="0" rtl="0" algn="ctr">
              <a:lnSpc>
                <a:spcPct val="115000"/>
              </a:lnSpc>
              <a:spcBef>
                <a:spcPts val="0"/>
              </a:spcBef>
              <a:spcAft>
                <a:spcPts val="0"/>
              </a:spcAft>
              <a:buNone/>
            </a:pPr>
            <a:r>
              <a:rPr lang="en-GB" sz="5400">
                <a:highlight>
                  <a:srgbClr val="FF00DC"/>
                </a:highlight>
                <a:latin typeface="Anton"/>
                <a:ea typeface="Anton"/>
                <a:cs typeface="Anton"/>
                <a:sym typeface="Anton"/>
              </a:rPr>
              <a:t>INTELLIGENT </a:t>
            </a:r>
            <a:endParaRPr sz="5400">
              <a:highlight>
                <a:srgbClr val="FF00DC"/>
              </a:highlight>
            </a:endParaRPr>
          </a:p>
        </p:txBody>
      </p:sp>
      <p:sp>
        <p:nvSpPr>
          <p:cNvPr id="318" name="Google Shape;318;p53"/>
          <p:cNvSpPr txBox="1"/>
          <p:nvPr/>
        </p:nvSpPr>
        <p:spPr>
          <a:xfrm>
            <a:off x="3847688" y="3891188"/>
            <a:ext cx="5596500" cy="962100"/>
          </a:xfrm>
          <a:prstGeom prst="rect">
            <a:avLst/>
          </a:prstGeom>
          <a:noFill/>
          <a:ln>
            <a:noFill/>
          </a:ln>
        </p:spPr>
        <p:txBody>
          <a:bodyPr anchorCtr="0" anchor="t" bIns="0" lIns="0" spcFirstLastPara="1" rIns="0" wrap="square" tIns="0">
            <a:noAutofit/>
          </a:bodyPr>
          <a:lstStyle/>
          <a:p>
            <a:pPr indent="0" lvl="0" marL="0" rtl="0" algn="ctr">
              <a:lnSpc>
                <a:spcPct val="115000"/>
              </a:lnSpc>
              <a:spcBef>
                <a:spcPts val="0"/>
              </a:spcBef>
              <a:spcAft>
                <a:spcPts val="0"/>
              </a:spcAft>
              <a:buNone/>
            </a:pPr>
            <a:r>
              <a:rPr lang="en-GB" sz="7200">
                <a:latin typeface="Anton"/>
                <a:ea typeface="Anton"/>
                <a:cs typeface="Anton"/>
                <a:sym typeface="Anton"/>
              </a:rPr>
              <a:t>DISOBEDIENCE</a:t>
            </a:r>
            <a:endParaRPr sz="72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322" name="Shape 322"/>
        <p:cNvGrpSpPr/>
        <p:nvPr/>
      </p:nvGrpSpPr>
      <p:grpSpPr>
        <a:xfrm>
          <a:off x="0" y="0"/>
          <a:ext cx="0" cy="0"/>
          <a:chOff x="0" y="0"/>
          <a:chExt cx="0" cy="0"/>
        </a:xfrm>
      </p:grpSpPr>
      <p:pic>
        <p:nvPicPr>
          <p:cNvPr id="323" name="Google Shape;323;p54" title="Screenshot 2026-09-14 at 13.00.29.png"/>
          <p:cNvPicPr preferRelativeResize="0"/>
          <p:nvPr/>
        </p:nvPicPr>
        <p:blipFill>
          <a:blip r:embed="rId3">
            <a:alphaModFix/>
          </a:blip>
          <a:stretch>
            <a:fillRect/>
          </a:stretch>
        </p:blipFill>
        <p:spPr>
          <a:xfrm>
            <a:off x="0" y="-61850"/>
            <a:ext cx="5780774" cy="5225248"/>
          </a:xfrm>
          <a:prstGeom prst="rect">
            <a:avLst/>
          </a:prstGeom>
          <a:noFill/>
          <a:ln>
            <a:noFill/>
          </a:ln>
        </p:spPr>
      </p:pic>
      <p:sp>
        <p:nvSpPr>
          <p:cNvPr id="324" name="Google Shape;324;p54"/>
          <p:cNvSpPr txBox="1"/>
          <p:nvPr>
            <p:ph idx="4294967295" type="ctrTitle"/>
          </p:nvPr>
        </p:nvSpPr>
        <p:spPr>
          <a:xfrm>
            <a:off x="6692675" y="705225"/>
            <a:ext cx="2114100" cy="649800"/>
          </a:xfrm>
          <a:prstGeom prst="rect">
            <a:avLst/>
          </a:prstGeom>
          <a:solidFill>
            <a:srgbClr val="FF00D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en-GB" sz="3500">
                <a:latin typeface="Anton"/>
                <a:ea typeface="Anton"/>
                <a:cs typeface="Anton"/>
                <a:sym typeface="Anton"/>
              </a:rPr>
              <a:t>COMPANIES</a:t>
            </a:r>
            <a:endParaRPr b="1" i="0" sz="4500" u="none" cap="none" strike="noStrike">
              <a:solidFill>
                <a:srgbClr val="FFFFFF"/>
              </a:solidFill>
              <a:highlight>
                <a:srgbClr val="FF00FF"/>
              </a:highlight>
              <a:latin typeface="Montserrat"/>
              <a:ea typeface="Montserrat"/>
              <a:cs typeface="Montserrat"/>
              <a:sym typeface="Montserrat"/>
            </a:endParaRPr>
          </a:p>
        </p:txBody>
      </p:sp>
      <p:sp>
        <p:nvSpPr>
          <p:cNvPr id="325" name="Google Shape;325;p54"/>
          <p:cNvSpPr txBox="1"/>
          <p:nvPr>
            <p:ph idx="4294967295" type="ctrTitle"/>
          </p:nvPr>
        </p:nvSpPr>
        <p:spPr>
          <a:xfrm>
            <a:off x="5389600" y="1511275"/>
            <a:ext cx="3483300" cy="649800"/>
          </a:xfrm>
          <a:prstGeom prst="rect">
            <a:avLst/>
          </a:prstGeom>
          <a:solidFill>
            <a:srgbClr val="FF00D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en-GB" sz="3500">
                <a:latin typeface="Anton"/>
                <a:ea typeface="Anton"/>
                <a:cs typeface="Anton"/>
                <a:sym typeface="Anton"/>
              </a:rPr>
              <a:t>WANT CREATIVITY…</a:t>
            </a:r>
            <a:endParaRPr b="1" i="0" sz="4500" u="none" cap="none" strike="noStrike">
              <a:solidFill>
                <a:srgbClr val="FFFFFF"/>
              </a:solidFill>
              <a:highlight>
                <a:srgbClr val="FF00FF"/>
              </a:highlight>
              <a:latin typeface="Montserrat"/>
              <a:ea typeface="Montserrat"/>
              <a:cs typeface="Montserrat"/>
              <a:sym typeface="Montserrat"/>
            </a:endParaRPr>
          </a:p>
        </p:txBody>
      </p:sp>
      <p:sp>
        <p:nvSpPr>
          <p:cNvPr id="326" name="Google Shape;326;p54"/>
          <p:cNvSpPr txBox="1"/>
          <p:nvPr>
            <p:ph idx="4294967295" type="ctrTitle"/>
          </p:nvPr>
        </p:nvSpPr>
        <p:spPr>
          <a:xfrm>
            <a:off x="4473325" y="2317325"/>
            <a:ext cx="4456800" cy="649800"/>
          </a:xfrm>
          <a:prstGeom prst="rect">
            <a:avLst/>
          </a:prstGeom>
          <a:solidFill>
            <a:srgbClr val="FF00D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en-GB" sz="3500">
                <a:latin typeface="Anton"/>
                <a:ea typeface="Anton"/>
                <a:cs typeface="Anton"/>
                <a:sym typeface="Anton"/>
              </a:rPr>
              <a:t>BUT REWARD CONFORMITY</a:t>
            </a:r>
            <a:endParaRPr b="1" i="0" sz="4500" u="none" cap="none" strike="noStrike">
              <a:solidFill>
                <a:srgbClr val="FFFFFF"/>
              </a:solidFill>
              <a:highlight>
                <a:srgbClr val="FF00FF"/>
              </a:highlight>
              <a:latin typeface="Montserrat"/>
              <a:ea typeface="Montserrat"/>
              <a:cs typeface="Montserrat"/>
              <a:sym typeface="Montserrat"/>
            </a:endParaRPr>
          </a:p>
        </p:txBody>
      </p:sp>
      <p:sp>
        <p:nvSpPr>
          <p:cNvPr id="327" name="Google Shape;327;p54"/>
          <p:cNvSpPr/>
          <p:nvPr/>
        </p:nvSpPr>
        <p:spPr>
          <a:xfrm>
            <a:off x="3396125" y="1897975"/>
            <a:ext cx="1266300" cy="263100"/>
          </a:xfrm>
          <a:prstGeom prst="leftArrow">
            <a:avLst>
              <a:gd fmla="val 50000" name="adj1"/>
              <a:gd fmla="val 50000" name="adj2"/>
            </a:avLst>
          </a:prstGeom>
          <a:solidFill>
            <a:srgbClr val="FF00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55"/>
          <p:cNvSpPr/>
          <p:nvPr/>
        </p:nvSpPr>
        <p:spPr>
          <a:xfrm>
            <a:off x="2820675" y="3626725"/>
            <a:ext cx="5644800" cy="646500"/>
          </a:xfrm>
          <a:prstGeom prst="rect">
            <a:avLst/>
          </a:prstGeom>
          <a:solidFill>
            <a:srgbClr val="DA188D"/>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highlight>
                <a:srgbClr val="FFFFFF"/>
              </a:highlight>
            </a:endParaRPr>
          </a:p>
        </p:txBody>
      </p:sp>
      <p:pic>
        <p:nvPicPr>
          <p:cNvPr id="333" name="Google Shape;333;p55"/>
          <p:cNvPicPr preferRelativeResize="0"/>
          <p:nvPr/>
        </p:nvPicPr>
        <p:blipFill>
          <a:blip r:embed="rId3">
            <a:alphaModFix/>
          </a:blip>
          <a:stretch>
            <a:fillRect/>
          </a:stretch>
        </p:blipFill>
        <p:spPr>
          <a:xfrm>
            <a:off x="442100" y="0"/>
            <a:ext cx="8259799" cy="5143501"/>
          </a:xfrm>
          <a:prstGeom prst="rect">
            <a:avLst/>
          </a:prstGeom>
          <a:noFill/>
          <a:ln>
            <a:noFill/>
          </a:ln>
        </p:spPr>
      </p:pic>
      <p:sp>
        <p:nvSpPr>
          <p:cNvPr id="334" name="Google Shape;334;p55"/>
          <p:cNvSpPr txBox="1"/>
          <p:nvPr>
            <p:ph type="ctrTitle"/>
          </p:nvPr>
        </p:nvSpPr>
        <p:spPr>
          <a:xfrm>
            <a:off x="748300" y="310925"/>
            <a:ext cx="4719900" cy="649800"/>
          </a:xfrm>
          <a:prstGeom prst="rect">
            <a:avLst/>
          </a:prstGeom>
          <a:solidFill>
            <a:srgbClr val="FF00D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en-GB" sz="3500">
                <a:latin typeface="Anton"/>
                <a:ea typeface="Anton"/>
                <a:cs typeface="Anton"/>
                <a:sym typeface="Anton"/>
              </a:rPr>
              <a:t>SO REWARD THE OPPOSITE…</a:t>
            </a:r>
            <a:endParaRPr b="1" i="0" sz="4500" u="none" cap="none" strike="noStrike">
              <a:solidFill>
                <a:srgbClr val="FFFFFF"/>
              </a:solidFill>
              <a:highlight>
                <a:srgbClr val="FF00FF"/>
              </a:highlight>
              <a:latin typeface="Montserrat"/>
              <a:ea typeface="Montserrat"/>
              <a:cs typeface="Montserrat"/>
              <a:sym typeface="Montserrat"/>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pic>
        <p:nvPicPr>
          <p:cNvPr id="339" name="Google Shape;339;p56"/>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340" name="Google Shape;340;p56"/>
          <p:cNvPicPr preferRelativeResize="0"/>
          <p:nvPr/>
        </p:nvPicPr>
        <p:blipFill>
          <a:blip r:embed="rId4">
            <a:alphaModFix/>
          </a:blip>
          <a:stretch>
            <a:fillRect/>
          </a:stretch>
        </p:blipFill>
        <p:spPr>
          <a:xfrm>
            <a:off x="1553875" y="2989150"/>
            <a:ext cx="1949250" cy="1859925"/>
          </a:xfrm>
          <a:prstGeom prst="rect">
            <a:avLst/>
          </a:prstGeom>
          <a:noFill/>
          <a:ln>
            <a:noFill/>
          </a:ln>
        </p:spPr>
      </p:pic>
      <p:sp>
        <p:nvSpPr>
          <p:cNvPr id="341" name="Google Shape;341;p56"/>
          <p:cNvSpPr txBox="1"/>
          <p:nvPr/>
        </p:nvSpPr>
        <p:spPr>
          <a:xfrm rot="-182786">
            <a:off x="1213289" y="1814899"/>
            <a:ext cx="5746521" cy="1095663"/>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7000">
                <a:latin typeface="Anton"/>
                <a:ea typeface="Anton"/>
                <a:cs typeface="Anton"/>
                <a:sym typeface="Anton"/>
              </a:rPr>
              <a:t>uNComForTAbLe</a:t>
            </a:r>
            <a:endParaRPr sz="7000">
              <a:latin typeface="Anton"/>
              <a:ea typeface="Anton"/>
              <a:cs typeface="Anton"/>
              <a:sym typeface="Anton"/>
            </a:endParaRPr>
          </a:p>
        </p:txBody>
      </p:sp>
      <p:sp>
        <p:nvSpPr>
          <p:cNvPr id="342" name="Google Shape;342;p56"/>
          <p:cNvSpPr txBox="1"/>
          <p:nvPr/>
        </p:nvSpPr>
        <p:spPr>
          <a:xfrm rot="-182801">
            <a:off x="3529738" y="3126190"/>
            <a:ext cx="3730974" cy="1095663"/>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7000">
                <a:latin typeface="Anton"/>
                <a:ea typeface="Anton"/>
                <a:cs typeface="Anton"/>
                <a:sym typeface="Anton"/>
              </a:rPr>
              <a:t>QUESTIONS</a:t>
            </a:r>
            <a:endParaRPr sz="7000">
              <a:latin typeface="Anton"/>
              <a:ea typeface="Anton"/>
              <a:cs typeface="Anton"/>
              <a:sym typeface="Anton"/>
            </a:endParaRPr>
          </a:p>
        </p:txBody>
      </p:sp>
      <p:sp>
        <p:nvSpPr>
          <p:cNvPr id="343" name="Google Shape;343;p56"/>
          <p:cNvSpPr txBox="1"/>
          <p:nvPr/>
        </p:nvSpPr>
        <p:spPr>
          <a:xfrm rot="-182474">
            <a:off x="2558048" y="593184"/>
            <a:ext cx="1492802" cy="1095663"/>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7000">
                <a:latin typeface="Anton"/>
                <a:ea typeface="Anton"/>
                <a:cs typeface="Anton"/>
                <a:sym typeface="Anton"/>
              </a:rPr>
              <a:t>ASK</a:t>
            </a:r>
            <a:endParaRPr sz="7000">
              <a:latin typeface="Anton"/>
              <a:ea typeface="Anton"/>
              <a:cs typeface="Anton"/>
              <a:sym typeface="Anton"/>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347" name="Shape 347"/>
        <p:cNvGrpSpPr/>
        <p:nvPr/>
      </p:nvGrpSpPr>
      <p:grpSpPr>
        <a:xfrm>
          <a:off x="0" y="0"/>
          <a:ext cx="0" cy="0"/>
          <a:chOff x="0" y="0"/>
          <a:chExt cx="0" cy="0"/>
        </a:xfrm>
      </p:grpSpPr>
      <p:sp>
        <p:nvSpPr>
          <p:cNvPr id="348" name="Google Shape;348;p57"/>
          <p:cNvSpPr txBox="1"/>
          <p:nvPr/>
        </p:nvSpPr>
        <p:spPr>
          <a:xfrm>
            <a:off x="2263250" y="1733834"/>
            <a:ext cx="2248200" cy="13347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sz="5000"/>
          </a:p>
        </p:txBody>
      </p:sp>
      <p:sp>
        <p:nvSpPr>
          <p:cNvPr id="349" name="Google Shape;349;p57"/>
          <p:cNvSpPr txBox="1"/>
          <p:nvPr/>
        </p:nvSpPr>
        <p:spPr>
          <a:xfrm>
            <a:off x="192275" y="1569650"/>
            <a:ext cx="8851500" cy="18216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GB" sz="2500">
                <a:solidFill>
                  <a:schemeClr val="dk1"/>
                </a:solidFill>
                <a:latin typeface="Anton"/>
                <a:ea typeface="Anton"/>
                <a:cs typeface="Anton"/>
                <a:sym typeface="Anton"/>
              </a:rPr>
              <a:t>Why don’t we talk about what happens when people leave? </a:t>
            </a:r>
            <a:r>
              <a:rPr lang="en-GB" sz="2500">
                <a:solidFill>
                  <a:schemeClr val="dk1"/>
                </a:solidFill>
                <a:highlight>
                  <a:srgbClr val="DA188D"/>
                </a:highlight>
                <a:latin typeface="Anton"/>
                <a:ea typeface="Anton"/>
                <a:cs typeface="Anton"/>
                <a:sym typeface="Anton"/>
              </a:rPr>
              <a:t> </a:t>
            </a:r>
            <a:r>
              <a:rPr lang="en-GB" sz="2500">
                <a:solidFill>
                  <a:schemeClr val="dk1"/>
                </a:solidFill>
                <a:highlight>
                  <a:srgbClr val="FF00DC"/>
                </a:highlight>
                <a:latin typeface="Anton"/>
                <a:ea typeface="Anton"/>
                <a:cs typeface="Anton"/>
                <a:sym typeface="Anton"/>
              </a:rPr>
              <a:t>What is the team’s biggest weakness?</a:t>
            </a:r>
            <a:r>
              <a:rPr lang="en-GB" sz="2500">
                <a:solidFill>
                  <a:schemeClr val="dk1"/>
                </a:solidFill>
                <a:latin typeface="Anton"/>
                <a:ea typeface="Anton"/>
                <a:cs typeface="Anton"/>
                <a:sym typeface="Anton"/>
              </a:rPr>
              <a:t> How much should we pay each other? </a:t>
            </a:r>
            <a:r>
              <a:rPr lang="en-GB" sz="2500">
                <a:solidFill>
                  <a:schemeClr val="dk1"/>
                </a:solidFill>
                <a:highlight>
                  <a:srgbClr val="FF00DC"/>
                </a:highlight>
                <a:latin typeface="Anton"/>
                <a:ea typeface="Anton"/>
                <a:cs typeface="Anton"/>
                <a:sym typeface="Anton"/>
              </a:rPr>
              <a:t>What happens when female employees have two consecutive pregnancies?</a:t>
            </a:r>
            <a:r>
              <a:rPr lang="en-GB" sz="2500">
                <a:solidFill>
                  <a:schemeClr val="dk1"/>
                </a:solidFill>
                <a:latin typeface="Anton"/>
                <a:ea typeface="Anton"/>
                <a:cs typeface="Anton"/>
                <a:sym typeface="Anton"/>
              </a:rPr>
              <a:t> Does our boss earn too much - how much is too much?</a:t>
            </a:r>
            <a:r>
              <a:rPr lang="en-GB" sz="2500">
                <a:solidFill>
                  <a:schemeClr val="dk1"/>
                </a:solidFill>
                <a:highlight>
                  <a:srgbClr val="FF00DC"/>
                </a:highlight>
                <a:latin typeface="Anton"/>
                <a:ea typeface="Anton"/>
                <a:cs typeface="Anton"/>
                <a:sym typeface="Anton"/>
              </a:rPr>
              <a:t> How can we bring our whole self to work and still have boundaries?</a:t>
            </a:r>
            <a:r>
              <a:rPr lang="en-GB" sz="2500">
                <a:solidFill>
                  <a:schemeClr val="dk1"/>
                </a:solidFill>
                <a:latin typeface="Anton"/>
                <a:ea typeface="Anton"/>
                <a:cs typeface="Anton"/>
                <a:sym typeface="Anton"/>
              </a:rPr>
              <a:t> Who is doing work that has zero impact? </a:t>
            </a:r>
            <a:r>
              <a:rPr lang="en-GB" sz="2500">
                <a:solidFill>
                  <a:schemeClr val="dk1"/>
                </a:solidFill>
                <a:highlight>
                  <a:srgbClr val="FF00DC"/>
                </a:highlight>
                <a:latin typeface="Anton"/>
                <a:ea typeface="Anton"/>
                <a:cs typeface="Anton"/>
                <a:sym typeface="Anton"/>
              </a:rPr>
              <a:t>Will we still care about the NHS after Covid?</a:t>
            </a:r>
            <a:r>
              <a:rPr lang="en-GB" sz="2500">
                <a:solidFill>
                  <a:schemeClr val="dk1"/>
                </a:solidFill>
                <a:latin typeface="Anton"/>
                <a:ea typeface="Anton"/>
                <a:cs typeface="Anton"/>
                <a:sym typeface="Anton"/>
              </a:rPr>
              <a:t> Should our organisation really exist - what are we contributing to the world? </a:t>
            </a:r>
            <a:r>
              <a:rPr lang="en-GB" sz="2500">
                <a:solidFill>
                  <a:schemeClr val="dk1"/>
                </a:solidFill>
                <a:highlight>
                  <a:srgbClr val="FF00DC"/>
                </a:highlight>
                <a:latin typeface="Anton"/>
                <a:ea typeface="Anton"/>
                <a:cs typeface="Anton"/>
                <a:sym typeface="Anton"/>
              </a:rPr>
              <a:t>When it comes to money, how much is enough? </a:t>
            </a:r>
            <a:r>
              <a:rPr lang="en-GB" sz="2500">
                <a:solidFill>
                  <a:schemeClr val="dk1"/>
                </a:solidFill>
                <a:latin typeface="Anton"/>
                <a:ea typeface="Anton"/>
                <a:cs typeface="Anton"/>
                <a:sym typeface="Anton"/>
              </a:rPr>
              <a:t>What does an organisation look like when there are no more difficult questions to ask? </a:t>
            </a:r>
            <a:endParaRPr sz="2500">
              <a:solidFill>
                <a:schemeClr val="dk1"/>
              </a:solidFill>
              <a:latin typeface="Anton"/>
              <a:ea typeface="Anton"/>
              <a:cs typeface="Anton"/>
              <a:sym typeface="Anton"/>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pic>
        <p:nvPicPr>
          <p:cNvPr id="354" name="Google Shape;354;p58"/>
          <p:cNvPicPr preferRelativeResize="0"/>
          <p:nvPr/>
        </p:nvPicPr>
        <p:blipFill rotWithShape="1">
          <a:blip r:embed="rId3">
            <a:alphaModFix amt="58000"/>
          </a:blip>
          <a:srcRect b="15619" l="0" r="0" t="0"/>
          <a:stretch/>
        </p:blipFill>
        <p:spPr>
          <a:xfrm>
            <a:off x="0" y="0"/>
            <a:ext cx="9144000" cy="5143500"/>
          </a:xfrm>
          <a:prstGeom prst="rect">
            <a:avLst/>
          </a:prstGeom>
          <a:noFill/>
          <a:ln>
            <a:noFill/>
          </a:ln>
        </p:spPr>
      </p:pic>
      <p:sp>
        <p:nvSpPr>
          <p:cNvPr id="355" name="Google Shape;355;p58"/>
          <p:cNvSpPr/>
          <p:nvPr/>
        </p:nvSpPr>
        <p:spPr>
          <a:xfrm>
            <a:off x="6088244" y="1580069"/>
            <a:ext cx="2996100" cy="646500"/>
          </a:xfrm>
          <a:prstGeom prst="rect">
            <a:avLst/>
          </a:prstGeom>
          <a:solidFill>
            <a:srgbClr val="FFFF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56" name="Google Shape;356;p58"/>
          <p:cNvSpPr/>
          <p:nvPr/>
        </p:nvSpPr>
        <p:spPr>
          <a:xfrm>
            <a:off x="5037375" y="2450425"/>
            <a:ext cx="3374700" cy="646500"/>
          </a:xfrm>
          <a:prstGeom prst="rect">
            <a:avLst/>
          </a:prstGeom>
          <a:solidFill>
            <a:srgbClr val="FFFF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57" name="Google Shape;357;p58"/>
          <p:cNvSpPr/>
          <p:nvPr/>
        </p:nvSpPr>
        <p:spPr>
          <a:xfrm>
            <a:off x="5449826" y="3320775"/>
            <a:ext cx="3598200" cy="646500"/>
          </a:xfrm>
          <a:prstGeom prst="rect">
            <a:avLst/>
          </a:prstGeom>
          <a:solidFill>
            <a:srgbClr val="FFFF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58" name="Google Shape;358;p58"/>
          <p:cNvSpPr/>
          <p:nvPr/>
        </p:nvSpPr>
        <p:spPr>
          <a:xfrm>
            <a:off x="4767606" y="4191117"/>
            <a:ext cx="3226800" cy="646500"/>
          </a:xfrm>
          <a:prstGeom prst="rect">
            <a:avLst/>
          </a:prstGeom>
          <a:solidFill>
            <a:srgbClr val="FF00DC"/>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highlight>
                <a:srgbClr val="FFFFFF"/>
              </a:highlight>
            </a:endParaRPr>
          </a:p>
        </p:txBody>
      </p:sp>
      <p:sp>
        <p:nvSpPr>
          <p:cNvPr id="359" name="Google Shape;359;p58"/>
          <p:cNvSpPr txBox="1"/>
          <p:nvPr/>
        </p:nvSpPr>
        <p:spPr>
          <a:xfrm>
            <a:off x="6124701" y="1725579"/>
            <a:ext cx="2923200" cy="3555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rPr lang="en-GB" sz="3400">
                <a:latin typeface="Anton"/>
                <a:ea typeface="Anton"/>
                <a:cs typeface="Anton"/>
                <a:sym typeface="Anton"/>
              </a:rPr>
              <a:t>IN THE DARKNESS </a:t>
            </a:r>
            <a:endParaRPr sz="1100"/>
          </a:p>
        </p:txBody>
      </p:sp>
      <p:sp>
        <p:nvSpPr>
          <p:cNvPr id="360" name="Google Shape;360;p58"/>
          <p:cNvSpPr txBox="1"/>
          <p:nvPr/>
        </p:nvSpPr>
        <p:spPr>
          <a:xfrm>
            <a:off x="5090400" y="2595925"/>
            <a:ext cx="3482700" cy="3555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rPr lang="en-GB" sz="3400">
                <a:latin typeface="Anton"/>
                <a:ea typeface="Anton"/>
                <a:cs typeface="Anton"/>
                <a:sym typeface="Anton"/>
              </a:rPr>
              <a:t>THERE IS DISCOVERY, </a:t>
            </a:r>
            <a:endParaRPr sz="1100"/>
          </a:p>
        </p:txBody>
      </p:sp>
      <p:sp>
        <p:nvSpPr>
          <p:cNvPr id="361" name="Google Shape;361;p58"/>
          <p:cNvSpPr txBox="1"/>
          <p:nvPr/>
        </p:nvSpPr>
        <p:spPr>
          <a:xfrm>
            <a:off x="5449825" y="3461900"/>
            <a:ext cx="3598200" cy="3555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rPr lang="en-GB" sz="3400">
                <a:latin typeface="Anton"/>
                <a:ea typeface="Anton"/>
                <a:cs typeface="Anton"/>
                <a:sym typeface="Anton"/>
              </a:rPr>
              <a:t>THERE IS POSSIBILITY, </a:t>
            </a:r>
            <a:endParaRPr sz="1100"/>
          </a:p>
        </p:txBody>
      </p:sp>
      <p:sp>
        <p:nvSpPr>
          <p:cNvPr id="362" name="Google Shape;362;p58"/>
          <p:cNvSpPr txBox="1"/>
          <p:nvPr/>
        </p:nvSpPr>
        <p:spPr>
          <a:xfrm>
            <a:off x="4811100" y="4336625"/>
            <a:ext cx="3139800" cy="3555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rPr lang="en-GB" sz="3400">
                <a:solidFill>
                  <a:schemeClr val="dk1"/>
                </a:solidFill>
                <a:latin typeface="Anton"/>
                <a:ea typeface="Anton"/>
                <a:cs typeface="Anton"/>
                <a:sym typeface="Anton"/>
              </a:rPr>
              <a:t>THERE IS FREEDOM</a:t>
            </a:r>
            <a:endParaRPr sz="1100">
              <a:solidFill>
                <a:schemeClr val="dk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59"/>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368" name="Google Shape;368;p59"/>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369" name="Google Shape;369;p59" title="Screenshot 2026-06-22 at 12.09.18.png"/>
          <p:cNvPicPr preferRelativeResize="0"/>
          <p:nvPr/>
        </p:nvPicPr>
        <p:blipFill>
          <a:blip r:embed="rId3">
            <a:alphaModFix/>
          </a:blip>
          <a:stretch>
            <a:fillRect/>
          </a:stretch>
        </p:blipFill>
        <p:spPr>
          <a:xfrm>
            <a:off x="0" y="-39575"/>
            <a:ext cx="9143999" cy="5183074"/>
          </a:xfrm>
          <a:prstGeom prst="rect">
            <a:avLst/>
          </a:prstGeom>
          <a:noFill/>
          <a:ln>
            <a:noFill/>
          </a:ln>
        </p:spPr>
      </p:pic>
      <p:sp>
        <p:nvSpPr>
          <p:cNvPr id="370" name="Google Shape;370;p59"/>
          <p:cNvSpPr/>
          <p:nvPr/>
        </p:nvSpPr>
        <p:spPr>
          <a:xfrm>
            <a:off x="480650" y="877750"/>
            <a:ext cx="1880700" cy="822600"/>
          </a:xfrm>
          <a:prstGeom prst="rect">
            <a:avLst/>
          </a:prstGeom>
          <a:solidFill>
            <a:srgbClr val="FFFFFF"/>
          </a:solidFill>
          <a:ln>
            <a:noFill/>
          </a:ln>
        </p:spPr>
        <p:txBody>
          <a:bodyPr anchorCtr="0" anchor="ctr" bIns="68575" lIns="68575" spcFirstLastPara="1" rIns="68575" wrap="square" tIns="68575">
            <a:noAutofit/>
          </a:bodyPr>
          <a:lstStyle/>
          <a:p>
            <a:pPr indent="0" lvl="0" marL="0" rtl="0" algn="l">
              <a:spcBef>
                <a:spcPts val="0"/>
              </a:spcBef>
              <a:spcAft>
                <a:spcPts val="0"/>
              </a:spcAft>
              <a:buClr>
                <a:schemeClr val="dk1"/>
              </a:buClr>
              <a:buSzPts val="1100"/>
              <a:buFont typeface="Arial"/>
              <a:buNone/>
            </a:pPr>
            <a:r>
              <a:rPr lang="en-GB" sz="4900">
                <a:solidFill>
                  <a:srgbClr val="F500E4"/>
                </a:solidFill>
                <a:latin typeface="Anton"/>
                <a:ea typeface="Anton"/>
                <a:cs typeface="Anton"/>
                <a:sym typeface="Anton"/>
              </a:rPr>
              <a:t>WHAT?</a:t>
            </a:r>
            <a:endParaRPr sz="2600">
              <a:solidFill>
                <a:srgbClr val="F500E4"/>
              </a:solidFill>
            </a:endParaRPr>
          </a:p>
        </p:txBody>
      </p:sp>
      <p:sp>
        <p:nvSpPr>
          <p:cNvPr id="371" name="Google Shape;371;p59"/>
          <p:cNvSpPr/>
          <p:nvPr/>
        </p:nvSpPr>
        <p:spPr>
          <a:xfrm>
            <a:off x="4123400" y="3940600"/>
            <a:ext cx="2110200" cy="822600"/>
          </a:xfrm>
          <a:prstGeom prst="rect">
            <a:avLst/>
          </a:prstGeom>
          <a:solidFill>
            <a:srgbClr val="FFFFFF"/>
          </a:solidFill>
          <a:ln>
            <a:noFill/>
          </a:ln>
        </p:spPr>
        <p:txBody>
          <a:bodyPr anchorCtr="0" anchor="ctr" bIns="68575" lIns="68575" spcFirstLastPara="1" rIns="68575" wrap="square" tIns="68575">
            <a:noAutofit/>
          </a:bodyPr>
          <a:lstStyle/>
          <a:p>
            <a:pPr indent="0" lvl="0" marL="0" rtl="0" algn="l">
              <a:spcBef>
                <a:spcPts val="0"/>
              </a:spcBef>
              <a:spcAft>
                <a:spcPts val="0"/>
              </a:spcAft>
              <a:buClr>
                <a:schemeClr val="dk1"/>
              </a:buClr>
              <a:buSzPts val="1100"/>
              <a:buFont typeface="Arial"/>
              <a:buNone/>
            </a:pPr>
            <a:r>
              <a:rPr lang="en-GB" sz="4900">
                <a:solidFill>
                  <a:srgbClr val="F500E4"/>
                </a:solidFill>
                <a:latin typeface="Anton"/>
                <a:ea typeface="Anton"/>
                <a:cs typeface="Anton"/>
                <a:sym typeface="Anton"/>
              </a:rPr>
              <a:t>WHERE?</a:t>
            </a:r>
            <a:endParaRPr sz="2600">
              <a:solidFill>
                <a:srgbClr val="F500E4"/>
              </a:solidFill>
            </a:endParaRPr>
          </a:p>
        </p:txBody>
      </p:sp>
      <p:sp>
        <p:nvSpPr>
          <p:cNvPr id="372" name="Google Shape;372;p59"/>
          <p:cNvSpPr/>
          <p:nvPr/>
        </p:nvSpPr>
        <p:spPr>
          <a:xfrm>
            <a:off x="6561775" y="1639750"/>
            <a:ext cx="1656600" cy="822600"/>
          </a:xfrm>
          <a:prstGeom prst="rect">
            <a:avLst/>
          </a:prstGeom>
          <a:solidFill>
            <a:srgbClr val="FFFFFF"/>
          </a:solidFill>
          <a:ln>
            <a:noFill/>
          </a:ln>
        </p:spPr>
        <p:txBody>
          <a:bodyPr anchorCtr="0" anchor="ctr" bIns="68575" lIns="68575" spcFirstLastPara="1" rIns="68575" wrap="square" tIns="68575">
            <a:noAutofit/>
          </a:bodyPr>
          <a:lstStyle/>
          <a:p>
            <a:pPr indent="0" lvl="0" marL="0" rtl="0" algn="l">
              <a:spcBef>
                <a:spcPts val="0"/>
              </a:spcBef>
              <a:spcAft>
                <a:spcPts val="0"/>
              </a:spcAft>
              <a:buClr>
                <a:schemeClr val="dk1"/>
              </a:buClr>
              <a:buSzPts val="1100"/>
              <a:buFont typeface="Arial"/>
              <a:buNone/>
            </a:pPr>
            <a:r>
              <a:rPr lang="en-GB" sz="4900">
                <a:solidFill>
                  <a:srgbClr val="F500E4"/>
                </a:solidFill>
                <a:latin typeface="Anton"/>
                <a:ea typeface="Anton"/>
                <a:cs typeface="Anton"/>
                <a:sym typeface="Anton"/>
              </a:rPr>
              <a:t>WHO?</a:t>
            </a:r>
            <a:endParaRPr sz="2600">
              <a:solidFill>
                <a:srgbClr val="F500E4"/>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6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Costa coffee photo</a:t>
            </a:r>
            <a:endParaRPr/>
          </a:p>
        </p:txBody>
      </p:sp>
      <p:sp>
        <p:nvSpPr>
          <p:cNvPr id="378" name="Google Shape;378;p6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379" name="Google Shape;379;p60"/>
          <p:cNvPicPr preferRelativeResize="0"/>
          <p:nvPr/>
        </p:nvPicPr>
        <p:blipFill>
          <a:blip r:embed="rId3">
            <a:alphaModFix/>
          </a:blip>
          <a:stretch>
            <a:fillRect/>
          </a:stretch>
        </p:blipFill>
        <p:spPr>
          <a:xfrm>
            <a:off x="-64625" y="0"/>
            <a:ext cx="9208627" cy="5143500"/>
          </a:xfrm>
          <a:prstGeom prst="rect">
            <a:avLst/>
          </a:prstGeom>
          <a:noFill/>
          <a:ln>
            <a:noFill/>
          </a:ln>
        </p:spPr>
      </p:pic>
      <p:pic>
        <p:nvPicPr>
          <p:cNvPr id="380" name="Google Shape;380;p60"/>
          <p:cNvPicPr preferRelativeResize="0"/>
          <p:nvPr/>
        </p:nvPicPr>
        <p:blipFill>
          <a:blip r:embed="rId4">
            <a:alphaModFix/>
          </a:blip>
          <a:stretch>
            <a:fillRect/>
          </a:stretch>
        </p:blipFill>
        <p:spPr>
          <a:xfrm rot="720003">
            <a:off x="5017467" y="139752"/>
            <a:ext cx="3410890" cy="516024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61"/>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386" name="Google Shape;386;p61"/>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387" name="Google Shape;387;p61" title="Screenshot 2026-06-22 at 12.09.18.png"/>
          <p:cNvPicPr preferRelativeResize="0"/>
          <p:nvPr/>
        </p:nvPicPr>
        <p:blipFill>
          <a:blip r:embed="rId3">
            <a:alphaModFix/>
          </a:blip>
          <a:stretch>
            <a:fillRect/>
          </a:stretch>
        </p:blipFill>
        <p:spPr>
          <a:xfrm>
            <a:off x="0" y="-39575"/>
            <a:ext cx="9143999" cy="5183074"/>
          </a:xfrm>
          <a:prstGeom prst="rect">
            <a:avLst/>
          </a:prstGeom>
          <a:noFill/>
          <a:ln>
            <a:noFill/>
          </a:ln>
        </p:spPr>
      </p:pic>
      <p:sp>
        <p:nvSpPr>
          <p:cNvPr id="388" name="Google Shape;388;p61"/>
          <p:cNvSpPr txBox="1"/>
          <p:nvPr/>
        </p:nvSpPr>
        <p:spPr>
          <a:xfrm rot="-182773">
            <a:off x="832533" y="793352"/>
            <a:ext cx="3810584" cy="1095663"/>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7000">
                <a:solidFill>
                  <a:srgbClr val="F500E4"/>
                </a:solidFill>
                <a:latin typeface="Anton"/>
                <a:ea typeface="Anton"/>
                <a:cs typeface="Anton"/>
                <a:sym typeface="Anton"/>
              </a:rPr>
              <a:t>GO OFF THE</a:t>
            </a:r>
            <a:endParaRPr sz="7000">
              <a:solidFill>
                <a:srgbClr val="F500E4"/>
              </a:solidFill>
              <a:latin typeface="Anton"/>
              <a:ea typeface="Anton"/>
              <a:cs typeface="Anton"/>
              <a:sym typeface="Anton"/>
            </a:endParaRPr>
          </a:p>
        </p:txBody>
      </p:sp>
      <p:sp>
        <p:nvSpPr>
          <p:cNvPr id="389" name="Google Shape;389;p61"/>
          <p:cNvSpPr txBox="1"/>
          <p:nvPr/>
        </p:nvSpPr>
        <p:spPr>
          <a:xfrm rot="-182926">
            <a:off x="903772" y="2185134"/>
            <a:ext cx="2335205" cy="1095663"/>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7000">
                <a:solidFill>
                  <a:srgbClr val="F500E4"/>
                </a:solidFill>
                <a:latin typeface="Anton"/>
                <a:ea typeface="Anton"/>
                <a:cs typeface="Anton"/>
                <a:sym typeface="Anton"/>
              </a:rPr>
              <a:t>EDGES</a:t>
            </a:r>
            <a:endParaRPr sz="7000">
              <a:solidFill>
                <a:srgbClr val="F500E4"/>
              </a:solidFill>
              <a:latin typeface="Anton"/>
              <a:ea typeface="Anton"/>
              <a:cs typeface="Anton"/>
              <a:sym typeface="Anton"/>
            </a:endParaRPr>
          </a:p>
        </p:txBody>
      </p:sp>
      <p:pic>
        <p:nvPicPr>
          <p:cNvPr id="390" name="Google Shape;390;p61" title="Untitled design (51).png"/>
          <p:cNvPicPr preferRelativeResize="0"/>
          <p:nvPr/>
        </p:nvPicPr>
        <p:blipFill>
          <a:blip r:embed="rId4">
            <a:alphaModFix/>
          </a:blip>
          <a:stretch>
            <a:fillRect/>
          </a:stretch>
        </p:blipFill>
        <p:spPr>
          <a:xfrm>
            <a:off x="5463375" y="564800"/>
            <a:ext cx="2669174" cy="3336474"/>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pic>
        <p:nvPicPr>
          <p:cNvPr id="395" name="Google Shape;395;p62"/>
          <p:cNvPicPr preferRelativeResize="0"/>
          <p:nvPr/>
        </p:nvPicPr>
        <p:blipFill>
          <a:blip r:embed="rId3">
            <a:alphaModFix/>
          </a:blip>
          <a:stretch>
            <a:fillRect/>
          </a:stretch>
        </p:blipFill>
        <p:spPr>
          <a:xfrm>
            <a:off x="-60600" y="0"/>
            <a:ext cx="9144000" cy="5143500"/>
          </a:xfrm>
          <a:prstGeom prst="rect">
            <a:avLst/>
          </a:prstGeom>
          <a:noFill/>
          <a:ln>
            <a:noFill/>
          </a:ln>
        </p:spPr>
      </p:pic>
      <p:sp>
        <p:nvSpPr>
          <p:cNvPr id="396" name="Google Shape;396;p62"/>
          <p:cNvSpPr txBox="1"/>
          <p:nvPr/>
        </p:nvSpPr>
        <p:spPr>
          <a:xfrm rot="-182943">
            <a:off x="462469" y="659802"/>
            <a:ext cx="5730312" cy="83999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5000">
                <a:latin typeface="Anton"/>
                <a:ea typeface="Anton"/>
                <a:cs typeface="Anton"/>
                <a:sym typeface="Anton"/>
              </a:rPr>
              <a:t>BAD RULES ARE MADE…</a:t>
            </a:r>
            <a:endParaRPr sz="5000">
              <a:latin typeface="Anton"/>
              <a:ea typeface="Anton"/>
              <a:cs typeface="Anton"/>
              <a:sym typeface="Anton"/>
            </a:endParaRPr>
          </a:p>
        </p:txBody>
      </p:sp>
      <p:sp>
        <p:nvSpPr>
          <p:cNvPr id="397" name="Google Shape;397;p62"/>
          <p:cNvSpPr txBox="1"/>
          <p:nvPr/>
        </p:nvSpPr>
        <p:spPr>
          <a:xfrm rot="-183055">
            <a:off x="562715" y="2831989"/>
            <a:ext cx="8409820" cy="1095663"/>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7000">
                <a:latin typeface="Anton"/>
                <a:ea typeface="Anton"/>
                <a:cs typeface="Anton"/>
                <a:sym typeface="Anton"/>
              </a:rPr>
              <a:t>THE PEOPLE THEY’RE FOR.</a:t>
            </a:r>
            <a:endParaRPr sz="7000">
              <a:latin typeface="Anton"/>
              <a:ea typeface="Anton"/>
              <a:cs typeface="Anton"/>
              <a:sym typeface="Anton"/>
            </a:endParaRPr>
          </a:p>
        </p:txBody>
      </p:sp>
      <p:pic>
        <p:nvPicPr>
          <p:cNvPr id="398" name="Google Shape;398;p62"/>
          <p:cNvPicPr preferRelativeResize="0"/>
          <p:nvPr/>
        </p:nvPicPr>
        <p:blipFill>
          <a:blip r:embed="rId4">
            <a:alphaModFix/>
          </a:blip>
          <a:stretch>
            <a:fillRect/>
          </a:stretch>
        </p:blipFill>
        <p:spPr>
          <a:xfrm>
            <a:off x="7253100" y="-118587"/>
            <a:ext cx="1949250" cy="1859925"/>
          </a:xfrm>
          <a:prstGeom prst="rect">
            <a:avLst/>
          </a:prstGeom>
          <a:noFill/>
          <a:ln>
            <a:noFill/>
          </a:ln>
        </p:spPr>
      </p:pic>
      <p:sp>
        <p:nvSpPr>
          <p:cNvPr id="399" name="Google Shape;399;p62"/>
          <p:cNvSpPr txBox="1"/>
          <p:nvPr/>
        </p:nvSpPr>
        <p:spPr>
          <a:xfrm rot="-182995">
            <a:off x="496024" y="1783906"/>
            <a:ext cx="7273603" cy="83999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5000">
                <a:latin typeface="Anton"/>
                <a:ea typeface="Anton"/>
                <a:cs typeface="Anton"/>
                <a:sym typeface="Anton"/>
              </a:rPr>
              <a:t>WHEN THEY’RE MADE WITHOUT</a:t>
            </a:r>
            <a:endParaRPr sz="5000">
              <a:latin typeface="Anton"/>
              <a:ea typeface="Anton"/>
              <a:cs typeface="Anton"/>
              <a:sym typeface="Anton"/>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6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405" name="Google Shape;405;p6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406" name="Google Shape;406;p63"/>
          <p:cNvPicPr preferRelativeResize="0"/>
          <p:nvPr/>
        </p:nvPicPr>
        <p:blipFill>
          <a:blip r:embed="rId3">
            <a:alphaModFix/>
          </a:blip>
          <a:stretch>
            <a:fillRect/>
          </a:stretch>
        </p:blipFill>
        <p:spPr>
          <a:xfrm>
            <a:off x="0" y="0"/>
            <a:ext cx="9143997" cy="5143500"/>
          </a:xfrm>
          <a:prstGeom prst="rect">
            <a:avLst/>
          </a:prstGeom>
          <a:noFill/>
          <a:ln>
            <a:noFill/>
          </a:ln>
        </p:spPr>
      </p:pic>
      <p:sp>
        <p:nvSpPr>
          <p:cNvPr id="407" name="Google Shape;407;p63"/>
          <p:cNvSpPr txBox="1"/>
          <p:nvPr>
            <p:ph idx="4294967295" type="title"/>
          </p:nvPr>
        </p:nvSpPr>
        <p:spPr>
          <a:xfrm rot="233">
            <a:off x="98096" y="1073015"/>
            <a:ext cx="8864400" cy="12219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1"/>
              </a:buClr>
              <a:buFont typeface="Helvetica Neue"/>
              <a:buNone/>
            </a:pPr>
            <a:r>
              <a:t/>
            </a:r>
            <a:endParaRPr b="1" sz="3600">
              <a:solidFill>
                <a:srgbClr val="FF00DC"/>
              </a:solidFill>
              <a:highlight>
                <a:srgbClr val="DA188D"/>
              </a:highlight>
              <a:latin typeface="Anton"/>
              <a:ea typeface="Anton"/>
              <a:cs typeface="Anton"/>
              <a:sym typeface="Anton"/>
            </a:endParaRPr>
          </a:p>
          <a:p>
            <a:pPr indent="0" lvl="0" marL="0" marR="0" rtl="0" algn="ctr">
              <a:lnSpc>
                <a:spcPct val="115000"/>
              </a:lnSpc>
              <a:spcBef>
                <a:spcPts val="0"/>
              </a:spcBef>
              <a:spcAft>
                <a:spcPts val="0"/>
              </a:spcAft>
              <a:buClr>
                <a:schemeClr val="dk1"/>
              </a:buClr>
              <a:buFont typeface="Helvetica Neue"/>
              <a:buNone/>
            </a:pPr>
            <a:r>
              <a:rPr b="1" lang="en-GB" sz="3600">
                <a:solidFill>
                  <a:srgbClr val="FF00DC"/>
                </a:solidFill>
                <a:highlight>
                  <a:srgbClr val="DA188D"/>
                </a:highlight>
                <a:latin typeface="Anton"/>
                <a:ea typeface="Anton"/>
                <a:cs typeface="Anton"/>
                <a:sym typeface="Anton"/>
              </a:rPr>
              <a:t> </a:t>
            </a:r>
            <a:endParaRPr b="1" sz="3600">
              <a:solidFill>
                <a:srgbClr val="FF00DC"/>
              </a:solidFill>
              <a:highlight>
                <a:srgbClr val="DA188D"/>
              </a:highlight>
              <a:latin typeface="Anton"/>
              <a:ea typeface="Anton"/>
              <a:cs typeface="Anton"/>
              <a:sym typeface="Anton"/>
            </a:endParaRPr>
          </a:p>
          <a:p>
            <a:pPr indent="0" lvl="0" marL="0" marR="0" rtl="0" algn="ctr">
              <a:lnSpc>
                <a:spcPct val="115000"/>
              </a:lnSpc>
              <a:spcBef>
                <a:spcPts val="0"/>
              </a:spcBef>
              <a:spcAft>
                <a:spcPts val="0"/>
              </a:spcAft>
              <a:buClr>
                <a:schemeClr val="dk1"/>
              </a:buClr>
              <a:buFont typeface="Helvetica Neue"/>
              <a:buNone/>
            </a:pPr>
            <a:r>
              <a:rPr lang="en-GB" sz="5300">
                <a:solidFill>
                  <a:srgbClr val="FFFFFF"/>
                </a:solidFill>
                <a:highlight>
                  <a:srgbClr val="FF00DC"/>
                </a:highlight>
                <a:latin typeface="Anton"/>
                <a:ea typeface="Anton"/>
                <a:cs typeface="Anton"/>
                <a:sym typeface="Anton"/>
              </a:rPr>
              <a:t>BRING THE SOUL BACK TO WORK</a:t>
            </a:r>
            <a:r>
              <a:rPr lang="en-GB" sz="3600">
                <a:solidFill>
                  <a:srgbClr val="FFFFFF"/>
                </a:solidFill>
                <a:latin typeface="Anton"/>
                <a:ea typeface="Anton"/>
                <a:cs typeface="Anton"/>
                <a:sym typeface="Anton"/>
              </a:rPr>
              <a:t> </a:t>
            </a:r>
            <a:r>
              <a:rPr lang="en-GB" sz="4500">
                <a:solidFill>
                  <a:srgbClr val="FFFFFF"/>
                </a:solidFill>
                <a:latin typeface="Anton"/>
                <a:ea typeface="Anton"/>
                <a:cs typeface="Anton"/>
                <a:sym typeface="Anton"/>
              </a:rPr>
              <a:t> </a:t>
            </a:r>
            <a:endParaRPr sz="4500">
              <a:solidFill>
                <a:srgbClr val="FFFFFF"/>
              </a:solidFill>
              <a:latin typeface="Anton"/>
              <a:ea typeface="Anton"/>
              <a:cs typeface="Anton"/>
              <a:sym typeface="Anton"/>
            </a:endParaRPr>
          </a:p>
          <a:p>
            <a:pPr indent="0" lvl="0" marL="0" marR="0" rtl="0" algn="ctr">
              <a:lnSpc>
                <a:spcPct val="115000"/>
              </a:lnSpc>
              <a:spcBef>
                <a:spcPts val="0"/>
              </a:spcBef>
              <a:spcAft>
                <a:spcPts val="0"/>
              </a:spcAft>
              <a:buClr>
                <a:schemeClr val="dk1"/>
              </a:buClr>
              <a:buFont typeface="Helvetica Neue"/>
              <a:buNone/>
            </a:pPr>
            <a:r>
              <a:t/>
            </a:r>
            <a:endParaRPr sz="3600">
              <a:solidFill>
                <a:srgbClr val="FF00DC"/>
              </a:solidFill>
              <a:latin typeface="Anton"/>
              <a:ea typeface="Anton"/>
              <a:cs typeface="Anton"/>
              <a:sym typeface="Anton"/>
            </a:endParaRPr>
          </a:p>
          <a:p>
            <a:pPr indent="0" lvl="0" marL="0" marR="0" rtl="0" algn="ctr">
              <a:lnSpc>
                <a:spcPct val="115000"/>
              </a:lnSpc>
              <a:spcBef>
                <a:spcPts val="0"/>
              </a:spcBef>
              <a:spcAft>
                <a:spcPts val="0"/>
              </a:spcAft>
              <a:buClr>
                <a:schemeClr val="dk1"/>
              </a:buClr>
              <a:buFont typeface="Helvetica Neue"/>
              <a:buNone/>
            </a:pPr>
            <a:r>
              <a:t/>
            </a:r>
            <a:endParaRPr sz="3600">
              <a:solidFill>
                <a:srgbClr val="FF00DC"/>
              </a:solidFill>
              <a:latin typeface="Anton"/>
              <a:ea typeface="Anton"/>
              <a:cs typeface="Anton"/>
              <a:sym typeface="Anton"/>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411" name="Shape 411"/>
        <p:cNvGrpSpPr/>
        <p:nvPr/>
      </p:nvGrpSpPr>
      <p:grpSpPr>
        <a:xfrm>
          <a:off x="0" y="0"/>
          <a:ext cx="0" cy="0"/>
          <a:chOff x="0" y="0"/>
          <a:chExt cx="0" cy="0"/>
        </a:xfrm>
      </p:grpSpPr>
      <p:sp>
        <p:nvSpPr>
          <p:cNvPr id="412" name="Google Shape;412;p64"/>
          <p:cNvSpPr txBox="1"/>
          <p:nvPr>
            <p:ph type="title"/>
          </p:nvPr>
        </p:nvSpPr>
        <p:spPr>
          <a:xfrm rot="233">
            <a:off x="-56329" y="-273010"/>
            <a:ext cx="8864400" cy="12219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1"/>
              </a:buClr>
              <a:buFont typeface="Helvetica Neue"/>
              <a:buNone/>
            </a:pPr>
            <a:r>
              <a:t/>
            </a:r>
            <a:endParaRPr b="1" sz="3600">
              <a:solidFill>
                <a:srgbClr val="FF00DC"/>
              </a:solidFill>
              <a:highlight>
                <a:srgbClr val="DA188D"/>
              </a:highlight>
              <a:latin typeface="Anton"/>
              <a:ea typeface="Anton"/>
              <a:cs typeface="Anton"/>
              <a:sym typeface="Anton"/>
            </a:endParaRPr>
          </a:p>
          <a:p>
            <a:pPr indent="0" lvl="0" marL="0" marR="0" rtl="0" algn="ctr">
              <a:lnSpc>
                <a:spcPct val="115000"/>
              </a:lnSpc>
              <a:spcBef>
                <a:spcPts val="0"/>
              </a:spcBef>
              <a:spcAft>
                <a:spcPts val="0"/>
              </a:spcAft>
              <a:buClr>
                <a:schemeClr val="dk1"/>
              </a:buClr>
              <a:buFont typeface="Helvetica Neue"/>
              <a:buNone/>
            </a:pPr>
            <a:r>
              <a:rPr lang="en-GB" sz="3000">
                <a:solidFill>
                  <a:srgbClr val="FFFFFF"/>
                </a:solidFill>
                <a:highlight>
                  <a:srgbClr val="FF00DC"/>
                </a:highlight>
                <a:latin typeface="Anton"/>
                <a:ea typeface="Anton"/>
                <a:cs typeface="Anton"/>
                <a:sym typeface="Anton"/>
              </a:rPr>
              <a:t>#BEMOREPIRATE BREAKING THE TYRANNY OF EMAILS BY:</a:t>
            </a:r>
            <a:r>
              <a:rPr lang="en-GB" sz="3600">
                <a:solidFill>
                  <a:srgbClr val="FFFFFF"/>
                </a:solidFill>
                <a:latin typeface="Anton"/>
                <a:ea typeface="Anton"/>
                <a:cs typeface="Anton"/>
                <a:sym typeface="Anton"/>
              </a:rPr>
              <a:t> </a:t>
            </a:r>
            <a:r>
              <a:rPr lang="en-GB" sz="4500">
                <a:solidFill>
                  <a:srgbClr val="FFFFFF"/>
                </a:solidFill>
                <a:latin typeface="Anton"/>
                <a:ea typeface="Anton"/>
                <a:cs typeface="Anton"/>
                <a:sym typeface="Anton"/>
              </a:rPr>
              <a:t> </a:t>
            </a:r>
            <a:endParaRPr sz="4500">
              <a:solidFill>
                <a:srgbClr val="FFFFFF"/>
              </a:solidFill>
              <a:latin typeface="Anton"/>
              <a:ea typeface="Anton"/>
              <a:cs typeface="Anton"/>
              <a:sym typeface="Anton"/>
            </a:endParaRPr>
          </a:p>
          <a:p>
            <a:pPr indent="0" lvl="0" marL="0" marR="0" rtl="0" algn="ctr">
              <a:lnSpc>
                <a:spcPct val="115000"/>
              </a:lnSpc>
              <a:spcBef>
                <a:spcPts val="0"/>
              </a:spcBef>
              <a:spcAft>
                <a:spcPts val="0"/>
              </a:spcAft>
              <a:buClr>
                <a:schemeClr val="dk1"/>
              </a:buClr>
              <a:buFont typeface="Helvetica Neue"/>
              <a:buNone/>
            </a:pPr>
            <a:r>
              <a:t/>
            </a:r>
            <a:endParaRPr sz="3600">
              <a:solidFill>
                <a:srgbClr val="FF00DC"/>
              </a:solidFill>
              <a:latin typeface="Anton"/>
              <a:ea typeface="Anton"/>
              <a:cs typeface="Anton"/>
              <a:sym typeface="Anton"/>
            </a:endParaRPr>
          </a:p>
          <a:p>
            <a:pPr indent="0" lvl="0" marL="0" marR="0" rtl="0" algn="ctr">
              <a:lnSpc>
                <a:spcPct val="115000"/>
              </a:lnSpc>
              <a:spcBef>
                <a:spcPts val="0"/>
              </a:spcBef>
              <a:spcAft>
                <a:spcPts val="0"/>
              </a:spcAft>
              <a:buClr>
                <a:schemeClr val="dk1"/>
              </a:buClr>
              <a:buFont typeface="Helvetica Neue"/>
              <a:buNone/>
            </a:pPr>
            <a:r>
              <a:t/>
            </a:r>
            <a:endParaRPr sz="3600">
              <a:solidFill>
                <a:srgbClr val="FF00DC"/>
              </a:solidFill>
              <a:latin typeface="Anton"/>
              <a:ea typeface="Anton"/>
              <a:cs typeface="Anton"/>
              <a:sym typeface="Anton"/>
            </a:endParaRPr>
          </a:p>
        </p:txBody>
      </p:sp>
      <p:sp>
        <p:nvSpPr>
          <p:cNvPr id="413" name="Google Shape;413;p64"/>
          <p:cNvSpPr txBox="1"/>
          <p:nvPr>
            <p:ph type="title"/>
          </p:nvPr>
        </p:nvSpPr>
        <p:spPr>
          <a:xfrm rot="233">
            <a:off x="279449" y="436506"/>
            <a:ext cx="8864400" cy="1221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1"/>
              </a:buClr>
              <a:buFont typeface="Helvetica Neue"/>
              <a:buNone/>
            </a:pPr>
            <a:r>
              <a:rPr b="1" lang="en-GB" sz="3600">
                <a:solidFill>
                  <a:srgbClr val="FF00DC"/>
                </a:solidFill>
                <a:highlight>
                  <a:srgbClr val="DA188D"/>
                </a:highlight>
                <a:latin typeface="Anton"/>
                <a:ea typeface="Anton"/>
                <a:cs typeface="Anton"/>
                <a:sym typeface="Anton"/>
              </a:rPr>
              <a:t>  </a:t>
            </a:r>
            <a:endParaRPr b="1" sz="3600">
              <a:solidFill>
                <a:srgbClr val="FF00DC"/>
              </a:solidFill>
              <a:highlight>
                <a:srgbClr val="DA188D"/>
              </a:highlight>
              <a:latin typeface="Anton"/>
              <a:ea typeface="Anton"/>
              <a:cs typeface="Anton"/>
              <a:sym typeface="Anton"/>
            </a:endParaRPr>
          </a:p>
          <a:p>
            <a:pPr indent="0" lvl="0" marL="0" marR="0" rtl="0" algn="ctr">
              <a:lnSpc>
                <a:spcPct val="115000"/>
              </a:lnSpc>
              <a:spcBef>
                <a:spcPts val="0"/>
              </a:spcBef>
              <a:spcAft>
                <a:spcPts val="0"/>
              </a:spcAft>
              <a:buClr>
                <a:schemeClr val="dk1"/>
              </a:buClr>
              <a:buFont typeface="Helvetica Neue"/>
              <a:buNone/>
            </a:pPr>
            <a:r>
              <a:rPr b="1" lang="en-GB" sz="3600">
                <a:solidFill>
                  <a:srgbClr val="FF00DC"/>
                </a:solidFill>
                <a:highlight>
                  <a:srgbClr val="FFFFFF"/>
                </a:highlight>
                <a:latin typeface="Anton"/>
                <a:ea typeface="Anton"/>
                <a:cs typeface="Anton"/>
                <a:sym typeface="Anton"/>
              </a:rPr>
              <a:t> </a:t>
            </a:r>
            <a:endParaRPr b="1" sz="3600">
              <a:solidFill>
                <a:srgbClr val="FF00DC"/>
              </a:solidFill>
              <a:highlight>
                <a:srgbClr val="FFFFFF"/>
              </a:highlight>
              <a:latin typeface="Anton"/>
              <a:ea typeface="Anton"/>
              <a:cs typeface="Anton"/>
              <a:sym typeface="Anton"/>
            </a:endParaRPr>
          </a:p>
          <a:p>
            <a:pPr indent="-374650" lvl="0" marL="457200" marR="0" rtl="0" algn="l">
              <a:lnSpc>
                <a:spcPct val="115000"/>
              </a:lnSpc>
              <a:spcBef>
                <a:spcPts val="0"/>
              </a:spcBef>
              <a:spcAft>
                <a:spcPts val="0"/>
              </a:spcAft>
              <a:buClr>
                <a:srgbClr val="FFFFFF"/>
              </a:buClr>
              <a:buSzPts val="2300"/>
              <a:buFont typeface="Anton"/>
              <a:buChar char="●"/>
            </a:pPr>
            <a:r>
              <a:rPr lang="en-GB" sz="2300">
                <a:solidFill>
                  <a:srgbClr val="FFFFFF"/>
                </a:solidFill>
                <a:latin typeface="Anton"/>
                <a:ea typeface="Anton"/>
                <a:cs typeface="Anton"/>
                <a:sym typeface="Anton"/>
              </a:rPr>
              <a:t>Thinking before I email - can I have a conversation instead?</a:t>
            </a:r>
            <a:endParaRPr sz="2300">
              <a:solidFill>
                <a:srgbClr val="FFFFFF"/>
              </a:solidFill>
              <a:latin typeface="Anton"/>
              <a:ea typeface="Anton"/>
              <a:cs typeface="Anton"/>
              <a:sym typeface="Anton"/>
            </a:endParaRPr>
          </a:p>
          <a:p>
            <a:pPr indent="-374650" lvl="0" marL="457200" marR="0" rtl="0" algn="l">
              <a:lnSpc>
                <a:spcPct val="115000"/>
              </a:lnSpc>
              <a:spcBef>
                <a:spcPts val="0"/>
              </a:spcBef>
              <a:spcAft>
                <a:spcPts val="0"/>
              </a:spcAft>
              <a:buClr>
                <a:srgbClr val="FFFFFF"/>
              </a:buClr>
              <a:buSzPts val="2300"/>
              <a:buFont typeface="Anton"/>
              <a:buChar char="●"/>
            </a:pPr>
            <a:r>
              <a:rPr lang="en-GB" sz="2300">
                <a:solidFill>
                  <a:srgbClr val="FFFFFF"/>
                </a:solidFill>
                <a:latin typeface="Anton"/>
                <a:ea typeface="Anton"/>
                <a:cs typeface="Anton"/>
                <a:sym typeface="Anton"/>
              </a:rPr>
              <a:t>Taking protected time away from email to focus on the stuff that makes the biggest difference</a:t>
            </a:r>
            <a:endParaRPr sz="2300">
              <a:solidFill>
                <a:srgbClr val="FFFFFF"/>
              </a:solidFill>
              <a:latin typeface="Anton"/>
              <a:ea typeface="Anton"/>
              <a:cs typeface="Anton"/>
              <a:sym typeface="Anton"/>
            </a:endParaRPr>
          </a:p>
          <a:p>
            <a:pPr indent="-374650" lvl="0" marL="457200" marR="0" rtl="0" algn="l">
              <a:lnSpc>
                <a:spcPct val="115000"/>
              </a:lnSpc>
              <a:spcBef>
                <a:spcPts val="0"/>
              </a:spcBef>
              <a:spcAft>
                <a:spcPts val="0"/>
              </a:spcAft>
              <a:buClr>
                <a:srgbClr val="FFFFFF"/>
              </a:buClr>
              <a:buSzPts val="2300"/>
              <a:buFont typeface="Anton"/>
              <a:buChar char="●"/>
            </a:pPr>
            <a:r>
              <a:rPr lang="en-GB" sz="2300">
                <a:solidFill>
                  <a:srgbClr val="FFFFFF"/>
                </a:solidFill>
                <a:latin typeface="Anton"/>
                <a:ea typeface="Anton"/>
                <a:cs typeface="Anton"/>
                <a:sym typeface="Anton"/>
              </a:rPr>
              <a:t>Checking my tone - am I structuring it in a way I’d be pleased to receive?</a:t>
            </a:r>
            <a:endParaRPr sz="2300">
              <a:solidFill>
                <a:srgbClr val="FFFFFF"/>
              </a:solidFill>
              <a:latin typeface="Anton"/>
              <a:ea typeface="Anton"/>
              <a:cs typeface="Anton"/>
              <a:sym typeface="Anton"/>
            </a:endParaRPr>
          </a:p>
          <a:p>
            <a:pPr indent="-374650" lvl="0" marL="457200" marR="0" rtl="0" algn="l">
              <a:lnSpc>
                <a:spcPct val="115000"/>
              </a:lnSpc>
              <a:spcBef>
                <a:spcPts val="0"/>
              </a:spcBef>
              <a:spcAft>
                <a:spcPts val="0"/>
              </a:spcAft>
              <a:buClr>
                <a:srgbClr val="FFFFFF"/>
              </a:buClr>
              <a:buSzPts val="2300"/>
              <a:buFont typeface="Anton"/>
              <a:buChar char="●"/>
            </a:pPr>
            <a:r>
              <a:rPr lang="en-GB" sz="2300">
                <a:solidFill>
                  <a:srgbClr val="FFFFFF"/>
                </a:solidFill>
                <a:latin typeface="Anton"/>
                <a:ea typeface="Anton"/>
                <a:cs typeface="Anton"/>
                <a:sym typeface="Anton"/>
              </a:rPr>
              <a:t>If it’s bad news I won’t deliver it by email</a:t>
            </a:r>
            <a:endParaRPr sz="2300">
              <a:solidFill>
                <a:srgbClr val="FFFFFF"/>
              </a:solidFill>
              <a:latin typeface="Anton"/>
              <a:ea typeface="Anton"/>
              <a:cs typeface="Anton"/>
              <a:sym typeface="Anton"/>
            </a:endParaRPr>
          </a:p>
          <a:p>
            <a:pPr indent="0" lvl="0" marL="914400" marR="0" rtl="0" algn="ctr">
              <a:lnSpc>
                <a:spcPct val="115000"/>
              </a:lnSpc>
              <a:spcBef>
                <a:spcPts val="0"/>
              </a:spcBef>
              <a:spcAft>
                <a:spcPts val="0"/>
              </a:spcAft>
              <a:buNone/>
            </a:pPr>
            <a:r>
              <a:t/>
            </a:r>
            <a:endParaRPr sz="2600">
              <a:solidFill>
                <a:srgbClr val="FFFFFF"/>
              </a:solidFill>
              <a:latin typeface="Anton"/>
              <a:ea typeface="Anton"/>
              <a:cs typeface="Anton"/>
              <a:sym typeface="Anton"/>
            </a:endParaRPr>
          </a:p>
          <a:p>
            <a:pPr indent="0" lvl="0" marL="457200" marR="0" rtl="0" algn="ctr">
              <a:lnSpc>
                <a:spcPct val="115000"/>
              </a:lnSpc>
              <a:spcBef>
                <a:spcPts val="0"/>
              </a:spcBef>
              <a:spcAft>
                <a:spcPts val="0"/>
              </a:spcAft>
              <a:buNone/>
            </a:pPr>
            <a:r>
              <a:t/>
            </a:r>
            <a:endParaRPr sz="2600">
              <a:solidFill>
                <a:srgbClr val="FFFFFF"/>
              </a:solidFill>
              <a:latin typeface="Anton"/>
              <a:ea typeface="Anton"/>
              <a:cs typeface="Anton"/>
              <a:sym typeface="Anton"/>
            </a:endParaRPr>
          </a:p>
          <a:p>
            <a:pPr indent="0" lvl="0" marL="457200" marR="0" rtl="0" algn="ctr">
              <a:lnSpc>
                <a:spcPct val="115000"/>
              </a:lnSpc>
              <a:spcBef>
                <a:spcPts val="0"/>
              </a:spcBef>
              <a:spcAft>
                <a:spcPts val="0"/>
              </a:spcAft>
              <a:buNone/>
            </a:pPr>
            <a:r>
              <a:rPr lang="en-GB" sz="2600">
                <a:solidFill>
                  <a:srgbClr val="FFFFFF"/>
                </a:solidFill>
                <a:latin typeface="Anton"/>
                <a:ea typeface="Anton"/>
                <a:cs typeface="Anton"/>
                <a:sym typeface="Anton"/>
              </a:rPr>
              <a:t> </a:t>
            </a:r>
            <a:r>
              <a:rPr lang="en-GB" sz="3200">
                <a:solidFill>
                  <a:srgbClr val="FFFFFF"/>
                </a:solidFill>
                <a:latin typeface="Anton"/>
                <a:ea typeface="Anton"/>
                <a:cs typeface="Anton"/>
                <a:sym typeface="Anton"/>
              </a:rPr>
              <a:t> </a:t>
            </a:r>
            <a:endParaRPr sz="4100">
              <a:solidFill>
                <a:srgbClr val="FFFFFF"/>
              </a:solidFill>
              <a:latin typeface="Anton"/>
              <a:ea typeface="Anton"/>
              <a:cs typeface="Anton"/>
              <a:sym typeface="Anton"/>
            </a:endParaRPr>
          </a:p>
          <a:p>
            <a:pPr indent="0" lvl="0" marL="0" marR="0" rtl="0" algn="ctr">
              <a:lnSpc>
                <a:spcPct val="115000"/>
              </a:lnSpc>
              <a:spcBef>
                <a:spcPts val="0"/>
              </a:spcBef>
              <a:spcAft>
                <a:spcPts val="0"/>
              </a:spcAft>
              <a:buClr>
                <a:schemeClr val="dk1"/>
              </a:buClr>
              <a:buFont typeface="Helvetica Neue"/>
              <a:buNone/>
            </a:pPr>
            <a:r>
              <a:t/>
            </a:r>
            <a:endParaRPr sz="3600">
              <a:solidFill>
                <a:srgbClr val="FF00DC"/>
              </a:solidFill>
              <a:latin typeface="Anton"/>
              <a:ea typeface="Anton"/>
              <a:cs typeface="Anton"/>
              <a:sym typeface="Anton"/>
            </a:endParaRPr>
          </a:p>
          <a:p>
            <a:pPr indent="0" lvl="0" marL="0" marR="0" rtl="0" algn="ctr">
              <a:lnSpc>
                <a:spcPct val="115000"/>
              </a:lnSpc>
              <a:spcBef>
                <a:spcPts val="0"/>
              </a:spcBef>
              <a:spcAft>
                <a:spcPts val="0"/>
              </a:spcAft>
              <a:buClr>
                <a:schemeClr val="dk1"/>
              </a:buClr>
              <a:buFont typeface="Helvetica Neue"/>
              <a:buNone/>
            </a:pPr>
            <a:r>
              <a:t/>
            </a:r>
            <a:endParaRPr sz="3600">
              <a:solidFill>
                <a:srgbClr val="FF00DC"/>
              </a:solidFill>
              <a:latin typeface="Anton"/>
              <a:ea typeface="Anton"/>
              <a:cs typeface="Anton"/>
              <a:sym typeface="Anton"/>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pic>
        <p:nvPicPr>
          <p:cNvPr id="418" name="Google Shape;418;p65"/>
          <p:cNvPicPr preferRelativeResize="0"/>
          <p:nvPr/>
        </p:nvPicPr>
        <p:blipFill>
          <a:blip r:embed="rId3">
            <a:alphaModFix/>
          </a:blip>
          <a:stretch>
            <a:fillRect/>
          </a:stretch>
        </p:blipFill>
        <p:spPr>
          <a:xfrm>
            <a:off x="-60600" y="0"/>
            <a:ext cx="9144000" cy="5143500"/>
          </a:xfrm>
          <a:prstGeom prst="rect">
            <a:avLst/>
          </a:prstGeom>
          <a:noFill/>
          <a:ln>
            <a:noFill/>
          </a:ln>
        </p:spPr>
      </p:pic>
      <p:sp>
        <p:nvSpPr>
          <p:cNvPr id="419" name="Google Shape;419;p65"/>
          <p:cNvSpPr txBox="1"/>
          <p:nvPr/>
        </p:nvSpPr>
        <p:spPr>
          <a:xfrm rot="-182905">
            <a:off x="802287" y="1188966"/>
            <a:ext cx="6871023" cy="1095663"/>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7000">
                <a:latin typeface="Anton"/>
                <a:ea typeface="Anton"/>
                <a:cs typeface="Anton"/>
                <a:sym typeface="Anton"/>
              </a:rPr>
              <a:t>RULES ARE CREATED</a:t>
            </a:r>
            <a:endParaRPr sz="7000">
              <a:latin typeface="Anton"/>
              <a:ea typeface="Anton"/>
              <a:cs typeface="Anton"/>
              <a:sym typeface="Anton"/>
            </a:endParaRPr>
          </a:p>
        </p:txBody>
      </p:sp>
      <p:pic>
        <p:nvPicPr>
          <p:cNvPr id="420" name="Google Shape;420;p65"/>
          <p:cNvPicPr preferRelativeResize="0"/>
          <p:nvPr/>
        </p:nvPicPr>
        <p:blipFill>
          <a:blip r:embed="rId4">
            <a:alphaModFix/>
          </a:blip>
          <a:stretch>
            <a:fillRect/>
          </a:stretch>
        </p:blipFill>
        <p:spPr>
          <a:xfrm>
            <a:off x="7253100" y="-118587"/>
            <a:ext cx="1949250" cy="1859925"/>
          </a:xfrm>
          <a:prstGeom prst="rect">
            <a:avLst/>
          </a:prstGeom>
          <a:noFill/>
          <a:ln>
            <a:noFill/>
          </a:ln>
        </p:spPr>
      </p:pic>
      <p:sp>
        <p:nvSpPr>
          <p:cNvPr id="421" name="Google Shape;421;p65"/>
          <p:cNvSpPr txBox="1"/>
          <p:nvPr/>
        </p:nvSpPr>
        <p:spPr>
          <a:xfrm rot="-183195">
            <a:off x="831453" y="2521012"/>
            <a:ext cx="7321994" cy="1095663"/>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7000">
                <a:latin typeface="Anton"/>
                <a:ea typeface="Anton"/>
                <a:cs typeface="Anton"/>
                <a:sym typeface="Anton"/>
              </a:rPr>
              <a:t>OR BROKEN, SOCIALLY</a:t>
            </a:r>
            <a:endParaRPr sz="7000">
              <a:latin typeface="Anton"/>
              <a:ea typeface="Anton"/>
              <a:cs typeface="Anton"/>
              <a:sym typeface="Anton"/>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426" name="Shape 426"/>
        <p:cNvGrpSpPr/>
        <p:nvPr/>
      </p:nvGrpSpPr>
      <p:grpSpPr>
        <a:xfrm>
          <a:off x="0" y="0"/>
          <a:ext cx="0" cy="0"/>
          <a:chOff x="0" y="0"/>
          <a:chExt cx="0" cy="0"/>
        </a:xfrm>
      </p:grpSpPr>
      <p:pic>
        <p:nvPicPr>
          <p:cNvPr id="427" name="Google Shape;427;p66"/>
          <p:cNvPicPr preferRelativeResize="0"/>
          <p:nvPr/>
        </p:nvPicPr>
        <p:blipFill>
          <a:blip r:embed="rId3">
            <a:alphaModFix/>
          </a:blip>
          <a:stretch>
            <a:fillRect/>
          </a:stretch>
        </p:blipFill>
        <p:spPr>
          <a:xfrm>
            <a:off x="0" y="-71437"/>
            <a:ext cx="9144000" cy="5571263"/>
          </a:xfrm>
          <a:prstGeom prst="rect">
            <a:avLst/>
          </a:prstGeom>
          <a:noFill/>
          <a:ln>
            <a:noFill/>
          </a:ln>
        </p:spPr>
      </p:pic>
      <p:sp>
        <p:nvSpPr>
          <p:cNvPr id="428" name="Google Shape;428;p66"/>
          <p:cNvSpPr txBox="1"/>
          <p:nvPr>
            <p:ph type="ctrTitle"/>
          </p:nvPr>
        </p:nvSpPr>
        <p:spPr>
          <a:xfrm>
            <a:off x="640525" y="1987825"/>
            <a:ext cx="2451600" cy="649800"/>
          </a:xfrm>
          <a:prstGeom prst="rect">
            <a:avLst/>
          </a:prstGeom>
          <a:solidFill>
            <a:srgbClr val="FF00D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lang="en-GB" sz="3500">
                <a:latin typeface="Anton"/>
                <a:ea typeface="Anton"/>
                <a:cs typeface="Anton"/>
                <a:sym typeface="Anton"/>
              </a:rPr>
              <a:t>BE HERE NOW</a:t>
            </a:r>
            <a:r>
              <a:rPr lang="en-GB" sz="4500">
                <a:solidFill>
                  <a:srgbClr val="000000"/>
                </a:solidFill>
                <a:highlight>
                  <a:srgbClr val="FF00FF"/>
                </a:highlight>
                <a:latin typeface="Anton"/>
                <a:ea typeface="Anton"/>
                <a:cs typeface="Anton"/>
                <a:sym typeface="Anton"/>
              </a:rPr>
              <a:t> </a:t>
            </a:r>
            <a:endParaRPr b="1" i="0" sz="4500" u="none" cap="none" strike="noStrike">
              <a:solidFill>
                <a:srgbClr val="FFFFFF"/>
              </a:solidFill>
              <a:highlight>
                <a:srgbClr val="FF00FF"/>
              </a:highlight>
              <a:latin typeface="Montserrat"/>
              <a:ea typeface="Montserrat"/>
              <a:cs typeface="Montserrat"/>
              <a:sym typeface="Montserrat"/>
            </a:endParaRPr>
          </a:p>
        </p:txBody>
      </p:sp>
      <p:pic>
        <p:nvPicPr>
          <p:cNvPr id="429" name="Google Shape;429;p66"/>
          <p:cNvPicPr preferRelativeResize="0"/>
          <p:nvPr/>
        </p:nvPicPr>
        <p:blipFill>
          <a:blip r:embed="rId4">
            <a:alphaModFix/>
          </a:blip>
          <a:stretch>
            <a:fillRect/>
          </a:stretch>
        </p:blipFill>
        <p:spPr>
          <a:xfrm>
            <a:off x="6946188" y="4027556"/>
            <a:ext cx="2008013" cy="1340250"/>
          </a:xfrm>
          <a:prstGeom prst="rect">
            <a:avLst/>
          </a:prstGeom>
          <a:noFill/>
          <a:ln>
            <a:noFill/>
          </a:ln>
        </p:spPr>
      </p:pic>
      <p:sp>
        <p:nvSpPr>
          <p:cNvPr id="430" name="Google Shape;430;p66"/>
          <p:cNvSpPr txBox="1"/>
          <p:nvPr>
            <p:ph type="ctrTitle"/>
          </p:nvPr>
        </p:nvSpPr>
        <p:spPr>
          <a:xfrm>
            <a:off x="1036100" y="2860250"/>
            <a:ext cx="4267500" cy="713700"/>
          </a:xfrm>
          <a:prstGeom prst="rect">
            <a:avLst/>
          </a:prstGeom>
          <a:solidFill>
            <a:srgbClr val="FF00D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lang="en-GB" sz="3500">
                <a:latin typeface="Anton"/>
                <a:ea typeface="Anton"/>
                <a:cs typeface="Anton"/>
                <a:sym typeface="Anton"/>
              </a:rPr>
              <a:t>MEETING FREE MONDAYS</a:t>
            </a:r>
            <a:r>
              <a:rPr lang="en-GB" sz="4500">
                <a:solidFill>
                  <a:srgbClr val="000000"/>
                </a:solidFill>
                <a:highlight>
                  <a:srgbClr val="FF00FF"/>
                </a:highlight>
                <a:latin typeface="Anton"/>
                <a:ea typeface="Anton"/>
                <a:cs typeface="Anton"/>
                <a:sym typeface="Anton"/>
              </a:rPr>
              <a:t> </a:t>
            </a:r>
            <a:endParaRPr b="1" i="0" sz="4500" u="none" cap="none" strike="noStrike">
              <a:solidFill>
                <a:srgbClr val="FFFFFF"/>
              </a:solidFill>
              <a:highlight>
                <a:srgbClr val="FF00FF"/>
              </a:highlight>
              <a:latin typeface="Montserrat"/>
              <a:ea typeface="Montserrat"/>
              <a:cs typeface="Montserrat"/>
              <a:sym typeface="Montserrat"/>
            </a:endParaRPr>
          </a:p>
        </p:txBody>
      </p:sp>
      <p:sp>
        <p:nvSpPr>
          <p:cNvPr id="431" name="Google Shape;431;p66"/>
          <p:cNvSpPr txBox="1"/>
          <p:nvPr>
            <p:ph type="ctrTitle"/>
          </p:nvPr>
        </p:nvSpPr>
        <p:spPr>
          <a:xfrm>
            <a:off x="552025" y="3796575"/>
            <a:ext cx="2540100" cy="649800"/>
          </a:xfrm>
          <a:prstGeom prst="rect">
            <a:avLst/>
          </a:prstGeom>
          <a:solidFill>
            <a:srgbClr val="FF00D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lang="en-GB" sz="3500">
                <a:latin typeface="Anton"/>
                <a:ea typeface="Anton"/>
                <a:cs typeface="Anton"/>
                <a:sym typeface="Anton"/>
              </a:rPr>
              <a:t>F**K IT TIME</a:t>
            </a:r>
            <a:endParaRPr b="1" i="0" sz="3600" u="none" cap="none" strike="noStrike">
              <a:highlight>
                <a:srgbClr val="FF00FF"/>
              </a:highlight>
              <a:latin typeface="Montserrat"/>
              <a:ea typeface="Montserrat"/>
              <a:cs typeface="Montserrat"/>
              <a:sym typeface="Montserrat"/>
            </a:endParaRPr>
          </a:p>
        </p:txBody>
      </p:sp>
      <p:sp>
        <p:nvSpPr>
          <p:cNvPr id="432" name="Google Shape;432;p66"/>
          <p:cNvSpPr txBox="1"/>
          <p:nvPr/>
        </p:nvSpPr>
        <p:spPr>
          <a:xfrm rot="-182344">
            <a:off x="206085" y="221170"/>
            <a:ext cx="3576230" cy="78411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4200">
                <a:latin typeface="Anton"/>
                <a:ea typeface="Anton"/>
                <a:cs typeface="Anton"/>
                <a:sym typeface="Anton"/>
              </a:rPr>
              <a:t>CLEAR THE DECKS</a:t>
            </a:r>
            <a:endParaRPr sz="4200">
              <a:latin typeface="Anton"/>
              <a:ea typeface="Anton"/>
              <a:cs typeface="Anton"/>
              <a:sym typeface="Anto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pic>
        <p:nvPicPr>
          <p:cNvPr id="437" name="Google Shape;437;p67"/>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438" name="Google Shape;438;p67"/>
          <p:cNvPicPr preferRelativeResize="0"/>
          <p:nvPr/>
        </p:nvPicPr>
        <p:blipFill>
          <a:blip r:embed="rId4">
            <a:alphaModFix/>
          </a:blip>
          <a:stretch>
            <a:fillRect/>
          </a:stretch>
        </p:blipFill>
        <p:spPr>
          <a:xfrm>
            <a:off x="3175274" y="0"/>
            <a:ext cx="2793453" cy="5143501"/>
          </a:xfrm>
          <a:prstGeom prst="rect">
            <a:avLst/>
          </a:prstGeom>
          <a:noFill/>
          <a:ln>
            <a:noFill/>
          </a:ln>
        </p:spPr>
      </p:pic>
      <p:pic>
        <p:nvPicPr>
          <p:cNvPr id="439" name="Google Shape;439;p67"/>
          <p:cNvPicPr preferRelativeResize="0"/>
          <p:nvPr/>
        </p:nvPicPr>
        <p:blipFill>
          <a:blip r:embed="rId5">
            <a:alphaModFix/>
          </a:blip>
          <a:stretch>
            <a:fillRect/>
          </a:stretch>
        </p:blipFill>
        <p:spPr>
          <a:xfrm>
            <a:off x="-4" y="0"/>
            <a:ext cx="3634858" cy="5143500"/>
          </a:xfrm>
          <a:prstGeom prst="rect">
            <a:avLst/>
          </a:prstGeom>
          <a:noFill/>
          <a:ln>
            <a:noFill/>
          </a:ln>
        </p:spPr>
      </p:pic>
      <p:pic>
        <p:nvPicPr>
          <p:cNvPr id="440" name="Google Shape;440;p67"/>
          <p:cNvPicPr preferRelativeResize="0"/>
          <p:nvPr/>
        </p:nvPicPr>
        <p:blipFill>
          <a:blip r:embed="rId4">
            <a:alphaModFix/>
          </a:blip>
          <a:stretch>
            <a:fillRect/>
          </a:stretch>
        </p:blipFill>
        <p:spPr>
          <a:xfrm>
            <a:off x="3575549" y="0"/>
            <a:ext cx="2793453" cy="5143501"/>
          </a:xfrm>
          <a:prstGeom prst="rect">
            <a:avLst/>
          </a:prstGeom>
          <a:noFill/>
          <a:ln>
            <a:noFill/>
          </a:ln>
        </p:spPr>
      </p:pic>
      <p:pic>
        <p:nvPicPr>
          <p:cNvPr id="441" name="Google Shape;441;p67"/>
          <p:cNvPicPr preferRelativeResize="0"/>
          <p:nvPr/>
        </p:nvPicPr>
        <p:blipFill>
          <a:blip r:embed="rId6">
            <a:alphaModFix/>
          </a:blip>
          <a:stretch>
            <a:fillRect/>
          </a:stretch>
        </p:blipFill>
        <p:spPr>
          <a:xfrm>
            <a:off x="6223943" y="0"/>
            <a:ext cx="3583014" cy="5143499"/>
          </a:xfrm>
          <a:prstGeom prst="rect">
            <a:avLst/>
          </a:prstGeom>
          <a:noFill/>
          <a:ln>
            <a:noFill/>
          </a:ln>
        </p:spPr>
      </p:pic>
      <p:pic>
        <p:nvPicPr>
          <p:cNvPr id="442" name="Google Shape;442;p67"/>
          <p:cNvPicPr preferRelativeResize="0"/>
          <p:nvPr/>
        </p:nvPicPr>
        <p:blipFill>
          <a:blip r:embed="rId4">
            <a:alphaModFix/>
          </a:blip>
          <a:stretch>
            <a:fillRect/>
          </a:stretch>
        </p:blipFill>
        <p:spPr>
          <a:xfrm>
            <a:off x="3634850" y="0"/>
            <a:ext cx="2589100" cy="5143501"/>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pic>
        <p:nvPicPr>
          <p:cNvPr id="447" name="Google Shape;447;p68"/>
          <p:cNvPicPr preferRelativeResize="0"/>
          <p:nvPr/>
        </p:nvPicPr>
        <p:blipFill>
          <a:blip r:embed="rId3">
            <a:alphaModFix/>
          </a:blip>
          <a:stretch>
            <a:fillRect/>
          </a:stretch>
        </p:blipFill>
        <p:spPr>
          <a:xfrm>
            <a:off x="-60600" y="0"/>
            <a:ext cx="9144000" cy="5143500"/>
          </a:xfrm>
          <a:prstGeom prst="rect">
            <a:avLst/>
          </a:prstGeom>
          <a:noFill/>
          <a:ln>
            <a:noFill/>
          </a:ln>
        </p:spPr>
      </p:pic>
      <p:sp>
        <p:nvSpPr>
          <p:cNvPr id="448" name="Google Shape;448;p68"/>
          <p:cNvSpPr txBox="1"/>
          <p:nvPr/>
        </p:nvSpPr>
        <p:spPr>
          <a:xfrm rot="-182902">
            <a:off x="1344075" y="868769"/>
            <a:ext cx="5229500" cy="1095663"/>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7000">
                <a:latin typeface="Anton"/>
                <a:ea typeface="Anton"/>
                <a:cs typeface="Anton"/>
                <a:sym typeface="Anton"/>
              </a:rPr>
              <a:t>YOUR STORY IS</a:t>
            </a:r>
            <a:endParaRPr sz="7000">
              <a:latin typeface="Anton"/>
              <a:ea typeface="Anton"/>
              <a:cs typeface="Anton"/>
              <a:sym typeface="Anton"/>
            </a:endParaRPr>
          </a:p>
        </p:txBody>
      </p:sp>
      <p:pic>
        <p:nvPicPr>
          <p:cNvPr id="449" name="Google Shape;449;p68"/>
          <p:cNvPicPr preferRelativeResize="0"/>
          <p:nvPr/>
        </p:nvPicPr>
        <p:blipFill>
          <a:blip r:embed="rId4">
            <a:alphaModFix/>
          </a:blip>
          <a:stretch>
            <a:fillRect/>
          </a:stretch>
        </p:blipFill>
        <p:spPr>
          <a:xfrm>
            <a:off x="7253100" y="-118587"/>
            <a:ext cx="1949250" cy="1859925"/>
          </a:xfrm>
          <a:prstGeom prst="rect">
            <a:avLst/>
          </a:prstGeom>
          <a:noFill/>
          <a:ln>
            <a:noFill/>
          </a:ln>
        </p:spPr>
      </p:pic>
      <p:sp>
        <p:nvSpPr>
          <p:cNvPr id="450" name="Google Shape;450;p68"/>
          <p:cNvSpPr txBox="1"/>
          <p:nvPr/>
        </p:nvSpPr>
        <p:spPr>
          <a:xfrm rot="-183104">
            <a:off x="1017063" y="2391031"/>
            <a:ext cx="6609974" cy="1095663"/>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7000">
                <a:latin typeface="Anton"/>
                <a:ea typeface="Anton"/>
                <a:cs typeface="Anton"/>
                <a:sym typeface="Anton"/>
              </a:rPr>
              <a:t>YOUR BEST WEAPON</a:t>
            </a:r>
            <a:endParaRPr sz="7000">
              <a:latin typeface="Anton"/>
              <a:ea typeface="Anton"/>
              <a:cs typeface="Anton"/>
              <a:sym typeface="Anton"/>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6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6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457" name="Google Shape;457;p69"/>
          <p:cNvPicPr preferRelativeResize="0"/>
          <p:nvPr/>
        </p:nvPicPr>
        <p:blipFill>
          <a:blip r:embed="rId3">
            <a:alphaModFix/>
          </a:blip>
          <a:stretch>
            <a:fillRect/>
          </a:stretch>
        </p:blipFill>
        <p:spPr>
          <a:xfrm>
            <a:off x="916414" y="0"/>
            <a:ext cx="7311171" cy="5143499"/>
          </a:xfrm>
          <a:prstGeom prst="rect">
            <a:avLst/>
          </a:prstGeom>
          <a:noFill/>
          <a:ln>
            <a:noFill/>
          </a:ln>
        </p:spPr>
      </p:pic>
      <p:pic>
        <p:nvPicPr>
          <p:cNvPr id="458" name="Google Shape;458;p69"/>
          <p:cNvPicPr preferRelativeResize="0"/>
          <p:nvPr/>
        </p:nvPicPr>
        <p:blipFill>
          <a:blip r:embed="rId4">
            <a:alphaModFix/>
          </a:blip>
          <a:stretch>
            <a:fillRect/>
          </a:stretch>
        </p:blipFill>
        <p:spPr>
          <a:xfrm>
            <a:off x="-497123" y="0"/>
            <a:ext cx="3386797" cy="5143500"/>
          </a:xfrm>
          <a:prstGeom prst="rect">
            <a:avLst/>
          </a:prstGeom>
          <a:noFill/>
          <a:ln>
            <a:noFill/>
          </a:ln>
        </p:spPr>
      </p:pic>
      <p:pic>
        <p:nvPicPr>
          <p:cNvPr id="459" name="Google Shape;459;p69"/>
          <p:cNvPicPr preferRelativeResize="0"/>
          <p:nvPr/>
        </p:nvPicPr>
        <p:blipFill>
          <a:blip r:embed="rId5">
            <a:alphaModFix/>
          </a:blip>
          <a:stretch>
            <a:fillRect/>
          </a:stretch>
        </p:blipFill>
        <p:spPr>
          <a:xfrm>
            <a:off x="6585225" y="0"/>
            <a:ext cx="3545823" cy="5143500"/>
          </a:xfrm>
          <a:prstGeom prst="rect">
            <a:avLst/>
          </a:prstGeom>
          <a:noFill/>
          <a:ln>
            <a:noFill/>
          </a:ln>
        </p:spPr>
      </p:pic>
      <p:pic>
        <p:nvPicPr>
          <p:cNvPr id="460" name="Google Shape;460;p69"/>
          <p:cNvPicPr preferRelativeResize="0"/>
          <p:nvPr/>
        </p:nvPicPr>
        <p:blipFill rotWithShape="1">
          <a:blip r:embed="rId6">
            <a:alphaModFix/>
          </a:blip>
          <a:srcRect b="11172" l="0" r="0" t="11079"/>
          <a:stretch/>
        </p:blipFill>
        <p:spPr>
          <a:xfrm>
            <a:off x="-194012" y="0"/>
            <a:ext cx="3192601" cy="5244044"/>
          </a:xfrm>
          <a:prstGeom prst="rect">
            <a:avLst/>
          </a:prstGeom>
          <a:noFill/>
          <a:ln>
            <a:noFill/>
          </a:ln>
        </p:spPr>
      </p:pic>
      <p:pic>
        <p:nvPicPr>
          <p:cNvPr id="461" name="Google Shape;461;p69"/>
          <p:cNvPicPr preferRelativeResize="0"/>
          <p:nvPr/>
        </p:nvPicPr>
        <p:blipFill rotWithShape="1">
          <a:blip r:embed="rId7">
            <a:alphaModFix/>
          </a:blip>
          <a:srcRect b="9360" l="0" r="0" t="10711"/>
          <a:stretch/>
        </p:blipFill>
        <p:spPr>
          <a:xfrm>
            <a:off x="3131331" y="-84947"/>
            <a:ext cx="3030106" cy="5244038"/>
          </a:xfrm>
          <a:prstGeom prst="rect">
            <a:avLst/>
          </a:prstGeom>
          <a:noFill/>
          <a:ln>
            <a:noFill/>
          </a:ln>
        </p:spPr>
      </p:pic>
      <p:pic>
        <p:nvPicPr>
          <p:cNvPr id="462" name="Google Shape;462;p69"/>
          <p:cNvPicPr preferRelativeResize="0"/>
          <p:nvPr/>
        </p:nvPicPr>
        <p:blipFill rotWithShape="1">
          <a:blip r:embed="rId8">
            <a:alphaModFix/>
          </a:blip>
          <a:srcRect b="9719" l="0" r="0" t="10351"/>
          <a:stretch/>
        </p:blipFill>
        <p:spPr>
          <a:xfrm>
            <a:off x="6120600" y="-84943"/>
            <a:ext cx="3192601" cy="524402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0"/>
                                        </p:tgtEl>
                                        <p:attrNameLst>
                                          <p:attrName>style.visibility</p:attrName>
                                        </p:attrNameLst>
                                      </p:cBhvr>
                                      <p:to>
                                        <p:strVal val="visible"/>
                                      </p:to>
                                    </p:set>
                                    <p:animEffect filter="fade" transition="in">
                                      <p:cBhvr>
                                        <p:cTn dur="1000"/>
                                        <p:tgtEl>
                                          <p:spTgt spid="46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1"/>
                                        </p:tgtEl>
                                        <p:attrNameLst>
                                          <p:attrName>style.visibility</p:attrName>
                                        </p:attrNameLst>
                                      </p:cBhvr>
                                      <p:to>
                                        <p:strVal val="visible"/>
                                      </p:to>
                                    </p:set>
                                    <p:animEffect filter="fade" transition="in">
                                      <p:cBhvr>
                                        <p:cTn dur="1000"/>
                                        <p:tgtEl>
                                          <p:spTgt spid="4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2"/>
                                        </p:tgtEl>
                                        <p:attrNameLst>
                                          <p:attrName>style.visibility</p:attrName>
                                        </p:attrNameLst>
                                      </p:cBhvr>
                                      <p:to>
                                        <p:strVal val="visible"/>
                                      </p:to>
                                    </p:set>
                                    <p:animEffect filter="fade" transition="in">
                                      <p:cBhvr>
                                        <p:cTn dur="1000"/>
                                        <p:tgtEl>
                                          <p:spTgt spid="4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7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7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469" name="Google Shape;469;p70"/>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pic>
        <p:nvPicPr>
          <p:cNvPr id="474" name="Google Shape;474;p71"/>
          <p:cNvPicPr preferRelativeResize="0"/>
          <p:nvPr/>
        </p:nvPicPr>
        <p:blipFill>
          <a:blip r:embed="rId3">
            <a:alphaModFix/>
          </a:blip>
          <a:stretch>
            <a:fillRect/>
          </a:stretch>
        </p:blipFill>
        <p:spPr>
          <a:xfrm>
            <a:off x="0" y="0"/>
            <a:ext cx="9144000" cy="5143500"/>
          </a:xfrm>
          <a:prstGeom prst="rect">
            <a:avLst/>
          </a:prstGeom>
          <a:noFill/>
          <a:ln>
            <a:noFill/>
          </a:ln>
        </p:spPr>
      </p:pic>
      <p:sp>
        <p:nvSpPr>
          <p:cNvPr id="475" name="Google Shape;475;p71"/>
          <p:cNvSpPr txBox="1"/>
          <p:nvPr/>
        </p:nvSpPr>
        <p:spPr>
          <a:xfrm rot="-182850">
            <a:off x="478409" y="300317"/>
            <a:ext cx="1613882" cy="83999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5000">
                <a:latin typeface="Anton"/>
                <a:ea typeface="Anton"/>
                <a:cs typeface="Anton"/>
                <a:sym typeface="Anton"/>
              </a:rPr>
              <a:t>WHAT</a:t>
            </a:r>
            <a:endParaRPr sz="5000">
              <a:latin typeface="Anton"/>
              <a:ea typeface="Anton"/>
              <a:cs typeface="Anton"/>
              <a:sym typeface="Anton"/>
            </a:endParaRPr>
          </a:p>
        </p:txBody>
      </p:sp>
      <p:sp>
        <p:nvSpPr>
          <p:cNvPr id="476" name="Google Shape;476;p71"/>
          <p:cNvSpPr txBox="1"/>
          <p:nvPr/>
        </p:nvSpPr>
        <p:spPr>
          <a:xfrm rot="-182690">
            <a:off x="483743" y="1161294"/>
            <a:ext cx="3834914" cy="1095663"/>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7000">
                <a:latin typeface="Anton"/>
                <a:ea typeface="Anton"/>
                <a:cs typeface="Anton"/>
                <a:sym typeface="Anton"/>
              </a:rPr>
              <a:t>WILL YOUR </a:t>
            </a:r>
            <a:endParaRPr sz="7000">
              <a:latin typeface="Anton"/>
              <a:ea typeface="Anton"/>
              <a:cs typeface="Anton"/>
              <a:sym typeface="Anton"/>
            </a:endParaRPr>
          </a:p>
        </p:txBody>
      </p:sp>
      <p:sp>
        <p:nvSpPr>
          <p:cNvPr id="477" name="Google Shape;477;p71"/>
          <p:cNvSpPr txBox="1"/>
          <p:nvPr/>
        </p:nvSpPr>
        <p:spPr>
          <a:xfrm rot="-183074">
            <a:off x="482503" y="2282649"/>
            <a:ext cx="5568394" cy="1095663"/>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7000">
                <a:latin typeface="Anton"/>
                <a:ea typeface="Anton"/>
                <a:cs typeface="Anton"/>
                <a:sym typeface="Anton"/>
              </a:rPr>
              <a:t>NEW RULES BE?</a:t>
            </a:r>
            <a:endParaRPr sz="7000">
              <a:latin typeface="Anton"/>
              <a:ea typeface="Anton"/>
              <a:cs typeface="Anton"/>
              <a:sym typeface="Anton"/>
            </a:endParaRPr>
          </a:p>
        </p:txBody>
      </p:sp>
      <p:pic>
        <p:nvPicPr>
          <p:cNvPr id="478" name="Google Shape;478;p71"/>
          <p:cNvPicPr preferRelativeResize="0"/>
          <p:nvPr/>
        </p:nvPicPr>
        <p:blipFill>
          <a:blip r:embed="rId4">
            <a:alphaModFix/>
          </a:blip>
          <a:stretch>
            <a:fillRect/>
          </a:stretch>
        </p:blipFill>
        <p:spPr>
          <a:xfrm>
            <a:off x="572175" y="3283575"/>
            <a:ext cx="1949250" cy="185992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482" name="Shape 482"/>
        <p:cNvGrpSpPr/>
        <p:nvPr/>
      </p:nvGrpSpPr>
      <p:grpSpPr>
        <a:xfrm>
          <a:off x="0" y="0"/>
          <a:ext cx="0" cy="0"/>
          <a:chOff x="0" y="0"/>
          <a:chExt cx="0" cy="0"/>
        </a:xfrm>
      </p:grpSpPr>
      <p:pic>
        <p:nvPicPr>
          <p:cNvPr id="483" name="Google Shape;483;p72"/>
          <p:cNvPicPr preferRelativeResize="0"/>
          <p:nvPr/>
        </p:nvPicPr>
        <p:blipFill>
          <a:blip r:embed="rId3">
            <a:alphaModFix/>
          </a:blip>
          <a:stretch>
            <a:fillRect/>
          </a:stretch>
        </p:blipFill>
        <p:spPr>
          <a:xfrm>
            <a:off x="0" y="5"/>
            <a:ext cx="9144000" cy="5143495"/>
          </a:xfrm>
          <a:prstGeom prst="rect">
            <a:avLst/>
          </a:prstGeom>
          <a:noFill/>
          <a:ln>
            <a:noFill/>
          </a:ln>
        </p:spPr>
      </p:pic>
      <p:sp>
        <p:nvSpPr>
          <p:cNvPr id="484" name="Google Shape;484;p72"/>
          <p:cNvSpPr txBox="1"/>
          <p:nvPr/>
        </p:nvSpPr>
        <p:spPr>
          <a:xfrm rot="314">
            <a:off x="1477600" y="1838275"/>
            <a:ext cx="6575100" cy="8400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5000">
                <a:latin typeface="Anton"/>
                <a:ea typeface="Anton"/>
                <a:cs typeface="Anton"/>
                <a:sym typeface="Anton"/>
              </a:rPr>
              <a:t>alex@bemorepirate.com</a:t>
            </a:r>
            <a:endParaRPr sz="5000">
              <a:latin typeface="Anton"/>
              <a:ea typeface="Anton"/>
              <a:cs typeface="Anton"/>
              <a:sym typeface="Anto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dark-2">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