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431" r:id="rId5"/>
    <p:sldId id="427" r:id="rId6"/>
    <p:sldId id="426" r:id="rId7"/>
    <p:sldId id="787" r:id="rId8"/>
    <p:sldId id="488" r:id="rId9"/>
    <p:sldId id="498" r:id="rId10"/>
    <p:sldId id="493" r:id="rId11"/>
    <p:sldId id="785" r:id="rId12"/>
    <p:sldId id="786" r:id="rId13"/>
    <p:sldId id="788" r:id="rId14"/>
    <p:sldId id="723" r:id="rId15"/>
    <p:sldId id="718" r:id="rId16"/>
    <p:sldId id="713" r:id="rId17"/>
    <p:sldId id="697" r:id="rId18"/>
    <p:sldId id="698" r:id="rId19"/>
    <p:sldId id="701" r:id="rId20"/>
    <p:sldId id="764" r:id="rId21"/>
    <p:sldId id="784" r:id="rId22"/>
    <p:sldId id="514" r:id="rId23"/>
    <p:sldId id="461" r:id="rId24"/>
    <p:sldId id="392" r:id="rId25"/>
    <p:sldId id="515" r:id="rId26"/>
    <p:sldId id="779" r:id="rId27"/>
    <p:sldId id="780" r:id="rId28"/>
    <p:sldId id="482" r:id="rId29"/>
    <p:sldId id="359" r:id="rId30"/>
    <p:sldId id="42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62135"/>
    <a:srgbClr val="FF4343"/>
    <a:srgbClr val="98EAFA"/>
    <a:srgbClr val="BEE395"/>
    <a:srgbClr val="FFFFBD"/>
    <a:srgbClr val="D9D9D9"/>
    <a:srgbClr val="F2F2F2"/>
    <a:srgbClr val="000000"/>
    <a:srgbClr val="C3F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F965BB-FB7C-44CA-884D-6A8CF3ED3D5F}" v="1035" dt="2026-09-15T21:26:33.2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16" y="-700"/>
      </p:cViewPr>
      <p:guideLst>
        <p:guide orient="horz" pos="57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eran McGaughey" userId="a2528158-541f-4ab5-8f84-3f59c2f0f533" providerId="ADAL" clId="{22F062A6-79DA-400C-B1CE-8923BC2980FE}"/>
    <pc:docChg chg="undo custSel addSld delSld modSld sldOrd">
      <pc:chgData name="Kieran McGaughey" userId="a2528158-541f-4ab5-8f84-3f59c2f0f533" providerId="ADAL" clId="{22F062A6-79DA-400C-B1CE-8923BC2980FE}" dt="2026-09-15T21:26:36.719" v="1291" actId="1076"/>
      <pc:docMkLst>
        <pc:docMk/>
      </pc:docMkLst>
      <pc:sldChg chg="modSp mod">
        <pc:chgData name="Kieran McGaughey" userId="a2528158-541f-4ab5-8f84-3f59c2f0f533" providerId="ADAL" clId="{22F062A6-79DA-400C-B1CE-8923BC2980FE}" dt="2026-09-15T21:24:50.007" v="1251" actId="20577"/>
        <pc:sldMkLst>
          <pc:docMk/>
          <pc:sldMk cId="2058528567" sldId="392"/>
        </pc:sldMkLst>
        <pc:spChg chg="mod">
          <ac:chgData name="Kieran McGaughey" userId="a2528158-541f-4ab5-8f84-3f59c2f0f533" providerId="ADAL" clId="{22F062A6-79DA-400C-B1CE-8923BC2980FE}" dt="2026-09-15T21:24:41.704" v="1236" actId="20577"/>
          <ac:spMkLst>
            <pc:docMk/>
            <pc:sldMk cId="2058528567" sldId="392"/>
            <ac:spMk id="2" creationId="{EEDAA461-4ADC-4EC1-914D-6BE3CC449256}"/>
          </ac:spMkLst>
        </pc:spChg>
        <pc:spChg chg="mod">
          <ac:chgData name="Kieran McGaughey" userId="a2528158-541f-4ab5-8f84-3f59c2f0f533" providerId="ADAL" clId="{22F062A6-79DA-400C-B1CE-8923BC2980FE}" dt="2026-09-15T21:24:50.007" v="1251" actId="20577"/>
          <ac:spMkLst>
            <pc:docMk/>
            <pc:sldMk cId="2058528567" sldId="392"/>
            <ac:spMk id="10" creationId="{CD484FF5-2BE6-5F90-D903-A9F7A753E777}"/>
          </ac:spMkLst>
        </pc:spChg>
      </pc:sldChg>
      <pc:sldChg chg="modSp mod modAnim">
        <pc:chgData name="Kieran McGaughey" userId="a2528158-541f-4ab5-8f84-3f59c2f0f533" providerId="ADAL" clId="{22F062A6-79DA-400C-B1CE-8923BC2980FE}" dt="2026-09-15T20:58:12.459" v="408" actId="20577"/>
        <pc:sldMkLst>
          <pc:docMk/>
          <pc:sldMk cId="1908342373" sldId="426"/>
        </pc:sldMkLst>
        <pc:spChg chg="mod">
          <ac:chgData name="Kieran McGaughey" userId="a2528158-541f-4ab5-8f84-3f59c2f0f533" providerId="ADAL" clId="{22F062A6-79DA-400C-B1CE-8923BC2980FE}" dt="2026-09-15T20:58:12.459" v="408" actId="20577"/>
          <ac:spMkLst>
            <pc:docMk/>
            <pc:sldMk cId="1908342373" sldId="426"/>
            <ac:spMk id="5" creationId="{C7F418D6-852E-6ADB-E938-1C4A7215A91D}"/>
          </ac:spMkLst>
        </pc:spChg>
      </pc:sldChg>
      <pc:sldChg chg="modSp mod">
        <pc:chgData name="Kieran McGaughey" userId="a2528158-541f-4ab5-8f84-3f59c2f0f533" providerId="ADAL" clId="{22F062A6-79DA-400C-B1CE-8923BC2980FE}" dt="2026-09-15T20:41:13.611" v="2" actId="1076"/>
        <pc:sldMkLst>
          <pc:docMk/>
          <pc:sldMk cId="4077935800" sldId="431"/>
        </pc:sldMkLst>
        <pc:spChg chg="mod">
          <ac:chgData name="Kieran McGaughey" userId="a2528158-541f-4ab5-8f84-3f59c2f0f533" providerId="ADAL" clId="{22F062A6-79DA-400C-B1CE-8923BC2980FE}" dt="2026-09-15T20:41:13.611" v="2" actId="1076"/>
          <ac:spMkLst>
            <pc:docMk/>
            <pc:sldMk cId="4077935800" sldId="431"/>
            <ac:spMk id="4" creationId="{42F99BFB-9113-B3B8-9CEB-BC0A006BD517}"/>
          </ac:spMkLst>
        </pc:spChg>
      </pc:sldChg>
      <pc:sldChg chg="modSp mod modAnim">
        <pc:chgData name="Kieran McGaughey" userId="a2528158-541f-4ab5-8f84-3f59c2f0f533" providerId="ADAL" clId="{22F062A6-79DA-400C-B1CE-8923BC2980FE}" dt="2026-09-15T21:26:36.719" v="1291" actId="1076"/>
        <pc:sldMkLst>
          <pc:docMk/>
          <pc:sldMk cId="3755821950" sldId="482"/>
        </pc:sldMkLst>
        <pc:spChg chg="mod">
          <ac:chgData name="Kieran McGaughey" userId="a2528158-541f-4ab5-8f84-3f59c2f0f533" providerId="ADAL" clId="{22F062A6-79DA-400C-B1CE-8923BC2980FE}" dt="2026-09-15T21:26:36.719" v="1291" actId="1076"/>
          <ac:spMkLst>
            <pc:docMk/>
            <pc:sldMk cId="3755821950" sldId="482"/>
            <ac:spMk id="9" creationId="{B1B3A05F-B7C4-D7FB-A688-1907BFDA762C}"/>
          </ac:spMkLst>
        </pc:spChg>
      </pc:sldChg>
      <pc:sldChg chg="modSp modAnim">
        <pc:chgData name="Kieran McGaughey" userId="a2528158-541f-4ab5-8f84-3f59c2f0f533" providerId="ADAL" clId="{22F062A6-79DA-400C-B1CE-8923BC2980FE}" dt="2026-09-15T21:09:46.203" v="1057" actId="20577"/>
        <pc:sldMkLst>
          <pc:docMk/>
          <pc:sldMk cId="3176359860" sldId="493"/>
        </pc:sldMkLst>
        <pc:spChg chg="mod">
          <ac:chgData name="Kieran McGaughey" userId="a2528158-541f-4ab5-8f84-3f59c2f0f533" providerId="ADAL" clId="{22F062A6-79DA-400C-B1CE-8923BC2980FE}" dt="2026-09-15T21:09:46.203" v="1057" actId="20577"/>
          <ac:spMkLst>
            <pc:docMk/>
            <pc:sldMk cId="3176359860" sldId="493"/>
            <ac:spMk id="9" creationId="{B56D87AC-130B-14D1-2B3E-58A47B48BCA0}"/>
          </ac:spMkLst>
        </pc:spChg>
      </pc:sldChg>
      <pc:sldChg chg="modSp mod">
        <pc:chgData name="Kieran McGaughey" userId="a2528158-541f-4ab5-8f84-3f59c2f0f533" providerId="ADAL" clId="{22F062A6-79DA-400C-B1CE-8923BC2980FE}" dt="2026-09-15T20:41:56.165" v="4" actId="1076"/>
        <pc:sldMkLst>
          <pc:docMk/>
          <pc:sldMk cId="559538676" sldId="498"/>
        </pc:sldMkLst>
        <pc:spChg chg="mod">
          <ac:chgData name="Kieran McGaughey" userId="a2528158-541f-4ab5-8f84-3f59c2f0f533" providerId="ADAL" clId="{22F062A6-79DA-400C-B1CE-8923BC2980FE}" dt="2026-09-15T20:41:56.165" v="4" actId="1076"/>
          <ac:spMkLst>
            <pc:docMk/>
            <pc:sldMk cId="559538676" sldId="498"/>
            <ac:spMk id="9" creationId="{B56D87AC-130B-14D1-2B3E-58A47B48BCA0}"/>
          </ac:spMkLst>
        </pc:spChg>
      </pc:sldChg>
      <pc:sldChg chg="modSp mod">
        <pc:chgData name="Kieran McGaughey" userId="a2528158-541f-4ab5-8f84-3f59c2f0f533" providerId="ADAL" clId="{22F062A6-79DA-400C-B1CE-8923BC2980FE}" dt="2026-09-15T21:25:04.484" v="1255" actId="1076"/>
        <pc:sldMkLst>
          <pc:docMk/>
          <pc:sldMk cId="235150322" sldId="515"/>
        </pc:sldMkLst>
        <pc:spChg chg="mod">
          <ac:chgData name="Kieran McGaughey" userId="a2528158-541f-4ab5-8f84-3f59c2f0f533" providerId="ADAL" clId="{22F062A6-79DA-400C-B1CE-8923BC2980FE}" dt="2026-09-15T21:25:04.484" v="1255" actId="1076"/>
          <ac:spMkLst>
            <pc:docMk/>
            <pc:sldMk cId="235150322" sldId="515"/>
            <ac:spMk id="11" creationId="{EEDAA461-4ADC-4EC1-914D-6BE3CC449256}"/>
          </ac:spMkLst>
        </pc:spChg>
      </pc:sldChg>
      <pc:sldChg chg="modSp add mod setBg modAnim">
        <pc:chgData name="Kieran McGaughey" userId="a2528158-541f-4ab5-8f84-3f59c2f0f533" providerId="ADAL" clId="{22F062A6-79DA-400C-B1CE-8923BC2980FE}" dt="2026-09-15T21:16:30.682" v="1160" actId="1076"/>
        <pc:sldMkLst>
          <pc:docMk/>
          <pc:sldMk cId="2432122448" sldId="697"/>
        </pc:sldMkLst>
        <pc:spChg chg="mod">
          <ac:chgData name="Kieran McGaughey" userId="a2528158-541f-4ab5-8f84-3f59c2f0f533" providerId="ADAL" clId="{22F062A6-79DA-400C-B1CE-8923BC2980FE}" dt="2026-09-15T21:03:59.241" v="505" actId="20577"/>
          <ac:spMkLst>
            <pc:docMk/>
            <pc:sldMk cId="2432122448" sldId="697"/>
            <ac:spMk id="2" creationId="{8C6CFE5C-A5F4-B249-FFFC-3F602896058F}"/>
          </ac:spMkLst>
        </pc:spChg>
        <pc:spChg chg="mod">
          <ac:chgData name="Kieran McGaughey" userId="a2528158-541f-4ab5-8f84-3f59c2f0f533" providerId="ADAL" clId="{22F062A6-79DA-400C-B1CE-8923BC2980FE}" dt="2026-09-15T21:16:30.682" v="1160" actId="1076"/>
          <ac:spMkLst>
            <pc:docMk/>
            <pc:sldMk cId="2432122448" sldId="697"/>
            <ac:spMk id="5" creationId="{3682B07B-C66C-0970-9703-BADFF83BC807}"/>
          </ac:spMkLst>
        </pc:spChg>
        <pc:graphicFrameChg chg="modGraphic">
          <ac:chgData name="Kieran McGaughey" userId="a2528158-541f-4ab5-8f84-3f59c2f0f533" providerId="ADAL" clId="{22F062A6-79DA-400C-B1CE-8923BC2980FE}" dt="2026-09-15T21:04:47.475" v="565" actId="20577"/>
          <ac:graphicFrameMkLst>
            <pc:docMk/>
            <pc:sldMk cId="2432122448" sldId="697"/>
            <ac:graphicFrameMk id="3" creationId="{8D4DB4FF-8767-8912-B24D-F89505EFCC98}"/>
          </ac:graphicFrameMkLst>
        </pc:graphicFrameChg>
      </pc:sldChg>
      <pc:sldChg chg="addSp delSp modSp add mod setBg">
        <pc:chgData name="Kieran McGaughey" userId="a2528158-541f-4ab5-8f84-3f59c2f0f533" providerId="ADAL" clId="{22F062A6-79DA-400C-B1CE-8923BC2980FE}" dt="2026-09-15T21:05:02.422" v="578" actId="207"/>
        <pc:sldMkLst>
          <pc:docMk/>
          <pc:sldMk cId="2991047013" sldId="698"/>
        </pc:sldMkLst>
        <pc:spChg chg="add del">
          <ac:chgData name="Kieran McGaughey" userId="a2528158-541f-4ab5-8f84-3f59c2f0f533" providerId="ADAL" clId="{22F062A6-79DA-400C-B1CE-8923BC2980FE}" dt="2026-09-15T20:59:50.241" v="416" actId="21"/>
          <ac:spMkLst>
            <pc:docMk/>
            <pc:sldMk cId="2991047013" sldId="698"/>
            <ac:spMk id="5" creationId="{87ED294D-267D-21A3-7025-847C953826B0}"/>
          </ac:spMkLst>
        </pc:spChg>
        <pc:spChg chg="mod">
          <ac:chgData name="Kieran McGaughey" userId="a2528158-541f-4ab5-8f84-3f59c2f0f533" providerId="ADAL" clId="{22F062A6-79DA-400C-B1CE-8923BC2980FE}" dt="2026-09-15T21:05:02.422" v="578" actId="207"/>
          <ac:spMkLst>
            <pc:docMk/>
            <pc:sldMk cId="2991047013" sldId="698"/>
            <ac:spMk id="2049" creationId="{54D2BBB2-16F8-4A20-1921-F31A0EE0D4E2}"/>
          </ac:spMkLst>
        </pc:spChg>
      </pc:sldChg>
      <pc:sldChg chg="modSp add setBg">
        <pc:chgData name="Kieran McGaughey" userId="a2528158-541f-4ab5-8f84-3f59c2f0f533" providerId="ADAL" clId="{22F062A6-79DA-400C-B1CE-8923BC2980FE}" dt="2026-09-15T21:05:29.018" v="607" actId="20577"/>
        <pc:sldMkLst>
          <pc:docMk/>
          <pc:sldMk cId="1577218040" sldId="701"/>
        </pc:sldMkLst>
        <pc:spChg chg="mod">
          <ac:chgData name="Kieran McGaughey" userId="a2528158-541f-4ab5-8f84-3f59c2f0f533" providerId="ADAL" clId="{22F062A6-79DA-400C-B1CE-8923BC2980FE}" dt="2026-09-15T21:05:29.018" v="607" actId="20577"/>
          <ac:spMkLst>
            <pc:docMk/>
            <pc:sldMk cId="1577218040" sldId="701"/>
            <ac:spMk id="16" creationId="{FE9B4E8E-D2FD-85E0-FD59-CCB7378F9C78}"/>
          </ac:spMkLst>
        </pc:spChg>
      </pc:sldChg>
      <pc:sldChg chg="add setBg">
        <pc:chgData name="Kieran McGaughey" userId="a2528158-541f-4ab5-8f84-3f59c2f0f533" providerId="ADAL" clId="{22F062A6-79DA-400C-B1CE-8923BC2980FE}" dt="2026-09-15T20:58:56.012" v="411"/>
        <pc:sldMkLst>
          <pc:docMk/>
          <pc:sldMk cId="3787252933" sldId="713"/>
        </pc:sldMkLst>
      </pc:sldChg>
      <pc:sldChg chg="modSp add mod setBg">
        <pc:chgData name="Kieran McGaughey" userId="a2528158-541f-4ab5-8f84-3f59c2f0f533" providerId="ADAL" clId="{22F062A6-79DA-400C-B1CE-8923BC2980FE}" dt="2026-09-15T21:16:17.511" v="1159" actId="1076"/>
        <pc:sldMkLst>
          <pc:docMk/>
          <pc:sldMk cId="3457987951" sldId="718"/>
        </pc:sldMkLst>
        <pc:spChg chg="mod">
          <ac:chgData name="Kieran McGaughey" userId="a2528158-541f-4ab5-8f84-3f59c2f0f533" providerId="ADAL" clId="{22F062A6-79DA-400C-B1CE-8923BC2980FE}" dt="2026-09-15T21:16:13.601" v="1158" actId="1076"/>
          <ac:spMkLst>
            <pc:docMk/>
            <pc:sldMk cId="3457987951" sldId="718"/>
            <ac:spMk id="2" creationId="{F301FFE4-0ECA-72F8-BC19-66540A7B5582}"/>
          </ac:spMkLst>
        </pc:spChg>
        <pc:spChg chg="mod">
          <ac:chgData name="Kieran McGaughey" userId="a2528158-541f-4ab5-8f84-3f59c2f0f533" providerId="ADAL" clId="{22F062A6-79DA-400C-B1CE-8923BC2980FE}" dt="2026-09-15T21:16:17.511" v="1159" actId="1076"/>
          <ac:spMkLst>
            <pc:docMk/>
            <pc:sldMk cId="3457987951" sldId="718"/>
            <ac:spMk id="9" creationId="{BBFA4C05-05D5-0203-D773-BFD549094708}"/>
          </ac:spMkLst>
        </pc:spChg>
      </pc:sldChg>
      <pc:sldChg chg="modSp add mod setBg modAnim">
        <pc:chgData name="Kieran McGaughey" userId="a2528158-541f-4ab5-8f84-3f59c2f0f533" providerId="ADAL" clId="{22F062A6-79DA-400C-B1CE-8923BC2980FE}" dt="2026-09-15T21:15:54.029" v="1153" actId="1076"/>
        <pc:sldMkLst>
          <pc:docMk/>
          <pc:sldMk cId="2606113368" sldId="723"/>
        </pc:sldMkLst>
        <pc:spChg chg="mod">
          <ac:chgData name="Kieran McGaughey" userId="a2528158-541f-4ab5-8f84-3f59c2f0f533" providerId="ADAL" clId="{22F062A6-79DA-400C-B1CE-8923BC2980FE}" dt="2026-09-15T21:15:35.046" v="1151" actId="1076"/>
          <ac:spMkLst>
            <pc:docMk/>
            <pc:sldMk cId="2606113368" sldId="723"/>
            <ac:spMk id="2" creationId="{6E906E49-EFC6-7CEB-77FF-F0DD2FDDE6B7}"/>
          </ac:spMkLst>
        </pc:spChg>
        <pc:spChg chg="mod">
          <ac:chgData name="Kieran McGaughey" userId="a2528158-541f-4ab5-8f84-3f59c2f0f533" providerId="ADAL" clId="{22F062A6-79DA-400C-B1CE-8923BC2980FE}" dt="2026-09-15T21:15:54.029" v="1153" actId="1076"/>
          <ac:spMkLst>
            <pc:docMk/>
            <pc:sldMk cId="2606113368" sldId="723"/>
            <ac:spMk id="9" creationId="{DCF9CA77-6137-9F89-7562-9B6D30DDDE15}"/>
          </ac:spMkLst>
        </pc:spChg>
      </pc:sldChg>
      <pc:sldChg chg="modSp mod">
        <pc:chgData name="Kieran McGaughey" userId="a2528158-541f-4ab5-8f84-3f59c2f0f533" providerId="ADAL" clId="{22F062A6-79DA-400C-B1CE-8923BC2980FE}" dt="2026-09-15T21:20:25.426" v="1174" actId="108"/>
        <pc:sldMkLst>
          <pc:docMk/>
          <pc:sldMk cId="2343213502" sldId="764"/>
        </pc:sldMkLst>
        <pc:spChg chg="mod">
          <ac:chgData name="Kieran McGaughey" userId="a2528158-541f-4ab5-8f84-3f59c2f0f533" providerId="ADAL" clId="{22F062A6-79DA-400C-B1CE-8923BC2980FE}" dt="2026-09-15T21:05:34.632" v="608" actId="1076"/>
          <ac:spMkLst>
            <pc:docMk/>
            <pc:sldMk cId="2343213502" sldId="764"/>
            <ac:spMk id="2" creationId="{BCCA9134-4F74-564A-75F0-5255F302833E}"/>
          </ac:spMkLst>
        </pc:spChg>
        <pc:spChg chg="mod">
          <ac:chgData name="Kieran McGaughey" userId="a2528158-541f-4ab5-8f84-3f59c2f0f533" providerId="ADAL" clId="{22F062A6-79DA-400C-B1CE-8923BC2980FE}" dt="2026-09-15T21:20:25.426" v="1174" actId="108"/>
          <ac:spMkLst>
            <pc:docMk/>
            <pc:sldMk cId="2343213502" sldId="764"/>
            <ac:spMk id="9" creationId="{6E726135-1F2B-E663-F240-DEC66C99B5B3}"/>
          </ac:spMkLst>
        </pc:spChg>
      </pc:sldChg>
      <pc:sldChg chg="modSp">
        <pc:chgData name="Kieran McGaughey" userId="a2528158-541f-4ab5-8f84-3f59c2f0f533" providerId="ADAL" clId="{22F062A6-79DA-400C-B1CE-8923BC2980FE}" dt="2026-09-15T21:25:21.932" v="1256" actId="207"/>
        <pc:sldMkLst>
          <pc:docMk/>
          <pc:sldMk cId="3306302482" sldId="779"/>
        </pc:sldMkLst>
        <pc:spChg chg="mod">
          <ac:chgData name="Kieran McGaughey" userId="a2528158-541f-4ab5-8f84-3f59c2f0f533" providerId="ADAL" clId="{22F062A6-79DA-400C-B1CE-8923BC2980FE}" dt="2026-09-15T21:25:21.932" v="1256" actId="207"/>
          <ac:spMkLst>
            <pc:docMk/>
            <pc:sldMk cId="3306302482" sldId="779"/>
            <ac:spMk id="11" creationId="{8318D1DA-354A-2C7E-6C61-A7D48338C130}"/>
          </ac:spMkLst>
        </pc:spChg>
      </pc:sldChg>
      <pc:sldChg chg="del">
        <pc:chgData name="Kieran McGaughey" userId="a2528158-541f-4ab5-8f84-3f59c2f0f533" providerId="ADAL" clId="{22F062A6-79DA-400C-B1CE-8923BC2980FE}" dt="2026-09-15T21:21:55.587" v="1224" actId="2696"/>
        <pc:sldMkLst>
          <pc:docMk/>
          <pc:sldMk cId="322212239" sldId="781"/>
        </pc:sldMkLst>
      </pc:sldChg>
      <pc:sldChg chg="modSp">
        <pc:chgData name="Kieran McGaughey" userId="a2528158-541f-4ab5-8f84-3f59c2f0f533" providerId="ADAL" clId="{22F062A6-79DA-400C-B1CE-8923BC2980FE}" dt="2026-09-15T21:21:09.032" v="1223" actId="20577"/>
        <pc:sldMkLst>
          <pc:docMk/>
          <pc:sldMk cId="1813036352" sldId="784"/>
        </pc:sldMkLst>
        <pc:spChg chg="mod">
          <ac:chgData name="Kieran McGaughey" userId="a2528158-541f-4ab5-8f84-3f59c2f0f533" providerId="ADAL" clId="{22F062A6-79DA-400C-B1CE-8923BC2980FE}" dt="2026-09-15T21:21:09.032" v="1223" actId="20577"/>
          <ac:spMkLst>
            <pc:docMk/>
            <pc:sldMk cId="1813036352" sldId="784"/>
            <ac:spMk id="11" creationId="{EF878D72-6855-1FF8-2452-206080B4261A}"/>
          </ac:spMkLst>
        </pc:spChg>
      </pc:sldChg>
      <pc:sldChg chg="modSp mod modAnim">
        <pc:chgData name="Kieran McGaughey" userId="a2528158-541f-4ab5-8f84-3f59c2f0f533" providerId="ADAL" clId="{22F062A6-79DA-400C-B1CE-8923BC2980FE}" dt="2026-09-15T21:13:38.463" v="1092" actId="207"/>
        <pc:sldMkLst>
          <pc:docMk/>
          <pc:sldMk cId="3329568183" sldId="785"/>
        </pc:sldMkLst>
        <pc:spChg chg="mod">
          <ac:chgData name="Kieran McGaughey" userId="a2528158-541f-4ab5-8f84-3f59c2f0f533" providerId="ADAL" clId="{22F062A6-79DA-400C-B1CE-8923BC2980FE}" dt="2026-09-15T21:13:38.463" v="1092" actId="207"/>
          <ac:spMkLst>
            <pc:docMk/>
            <pc:sldMk cId="3329568183" sldId="785"/>
            <ac:spMk id="9" creationId="{BC1B6C23-DEC7-C2A4-1282-1B2115B5FF4F}"/>
          </ac:spMkLst>
        </pc:spChg>
      </pc:sldChg>
      <pc:sldChg chg="modAnim">
        <pc:chgData name="Kieran McGaughey" userId="a2528158-541f-4ab5-8f84-3f59c2f0f533" providerId="ADAL" clId="{22F062A6-79DA-400C-B1CE-8923BC2980FE}" dt="2026-09-15T21:18:35.254" v="1162"/>
        <pc:sldMkLst>
          <pc:docMk/>
          <pc:sldMk cId="1120122910" sldId="786"/>
        </pc:sldMkLst>
      </pc:sldChg>
      <pc:sldChg chg="new del">
        <pc:chgData name="Kieran McGaughey" userId="a2528158-541f-4ab5-8f84-3f59c2f0f533" providerId="ADAL" clId="{22F062A6-79DA-400C-B1CE-8923BC2980FE}" dt="2026-09-15T20:42:10.134" v="6" actId="680"/>
        <pc:sldMkLst>
          <pc:docMk/>
          <pc:sldMk cId="1387493429" sldId="787"/>
        </pc:sldMkLst>
      </pc:sldChg>
      <pc:sldChg chg="modSp add mod ord modAnim">
        <pc:chgData name="Kieran McGaughey" userId="a2528158-541f-4ab5-8f84-3f59c2f0f533" providerId="ADAL" clId="{22F062A6-79DA-400C-B1CE-8923BC2980FE}" dt="2026-09-15T20:48:20.273" v="331" actId="20577"/>
        <pc:sldMkLst>
          <pc:docMk/>
          <pc:sldMk cId="2805916194" sldId="787"/>
        </pc:sldMkLst>
        <pc:spChg chg="mod">
          <ac:chgData name="Kieran McGaughey" userId="a2528158-541f-4ab5-8f84-3f59c2f0f533" providerId="ADAL" clId="{22F062A6-79DA-400C-B1CE-8923BC2980FE}" dt="2026-09-15T20:43:50.619" v="298" actId="1076"/>
          <ac:spMkLst>
            <pc:docMk/>
            <pc:sldMk cId="2805916194" sldId="787"/>
            <ac:spMk id="2" creationId="{268643F2-ACAB-290D-B10F-4A0C529C6794}"/>
          </ac:spMkLst>
        </pc:spChg>
        <pc:spChg chg="mod">
          <ac:chgData name="Kieran McGaughey" userId="a2528158-541f-4ab5-8f84-3f59c2f0f533" providerId="ADAL" clId="{22F062A6-79DA-400C-B1CE-8923BC2980FE}" dt="2026-09-15T20:48:20.273" v="331" actId="20577"/>
          <ac:spMkLst>
            <pc:docMk/>
            <pc:sldMk cId="2805916194" sldId="787"/>
            <ac:spMk id="9" creationId="{DD82CF0C-F990-A868-1107-F50CB6CBC00A}"/>
          </ac:spMkLst>
        </pc:spChg>
      </pc:sldChg>
      <pc:sldChg chg="modSp add mod modAnim">
        <pc:chgData name="Kieran McGaughey" userId="a2528158-541f-4ab5-8f84-3f59c2f0f533" providerId="ADAL" clId="{22F062A6-79DA-400C-B1CE-8923BC2980FE}" dt="2026-09-15T21:14:09.285" v="1132" actId="5793"/>
        <pc:sldMkLst>
          <pc:docMk/>
          <pc:sldMk cId="189696324" sldId="788"/>
        </pc:sldMkLst>
        <pc:spChg chg="mod">
          <ac:chgData name="Kieran McGaughey" userId="a2528158-541f-4ab5-8f84-3f59c2f0f533" providerId="ADAL" clId="{22F062A6-79DA-400C-B1CE-8923BC2980FE}" dt="2026-09-15T21:14:09.285" v="1132" actId="5793"/>
          <ac:spMkLst>
            <pc:docMk/>
            <pc:sldMk cId="189696324" sldId="788"/>
            <ac:spMk id="2" creationId="{A0484587-EA12-BB6F-7A04-74E7455E0450}"/>
          </ac:spMkLst>
        </pc:spChg>
        <pc:spChg chg="mod">
          <ac:chgData name="Kieran McGaughey" userId="a2528158-541f-4ab5-8f84-3f59c2f0f533" providerId="ADAL" clId="{22F062A6-79DA-400C-B1CE-8923BC2980FE}" dt="2026-09-15T21:08:22.398" v="1026" actId="20577"/>
          <ac:spMkLst>
            <pc:docMk/>
            <pc:sldMk cId="189696324" sldId="788"/>
            <ac:spMk id="9" creationId="{64B06A4E-B449-4C50-68D8-00EDCF6C4AF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D61B5B0-0F3F-4574-AC4A-4D715ADD47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F0A1CE-6ACE-4ED5-A8B3-171E652972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F9B17-A37A-42C9-8030-9CDA9FD7470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38E9B5-B968-4629-B4B4-F2F9B488BA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B0D94-2D20-439D-B7D0-A1C2405FFD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0B9B7-785A-4976-B902-CA7EFE182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448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79487-3076-4D15-80FF-6284DC1263E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A5702-C22C-4453-948F-F1BC33F66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59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3F22FE9-D68A-4834-9BF7-BFB0585106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5" y="-1"/>
            <a:ext cx="12190475" cy="6872401"/>
          </a:xfrm>
          <a:custGeom>
            <a:avLst/>
            <a:gdLst>
              <a:gd name="connsiteX0" fmla="*/ 0 w 12190475"/>
              <a:gd name="connsiteY0" fmla="*/ 1 h 6872401"/>
              <a:gd name="connsiteX1" fmla="*/ 882143 w 12190475"/>
              <a:gd name="connsiteY1" fmla="*/ 1 h 6872401"/>
              <a:gd name="connsiteX2" fmla="*/ 882143 w 12190475"/>
              <a:gd name="connsiteY2" fmla="*/ 6858001 h 6872401"/>
              <a:gd name="connsiteX3" fmla="*/ 0 w 12190475"/>
              <a:gd name="connsiteY3" fmla="*/ 6858001 h 6872401"/>
              <a:gd name="connsiteX4" fmla="*/ 914779 w 12190475"/>
              <a:gd name="connsiteY4" fmla="*/ 0 h 6872401"/>
              <a:gd name="connsiteX5" fmla="*/ 12187424 w 12190475"/>
              <a:gd name="connsiteY5" fmla="*/ 0 h 6872401"/>
              <a:gd name="connsiteX6" fmla="*/ 12187424 w 12190475"/>
              <a:gd name="connsiteY6" fmla="*/ 4333876 h 6872401"/>
              <a:gd name="connsiteX7" fmla="*/ 12190475 w 12190475"/>
              <a:gd name="connsiteY7" fmla="*/ 4333876 h 6872401"/>
              <a:gd name="connsiteX8" fmla="*/ 12190475 w 12190475"/>
              <a:gd name="connsiteY8" fmla="*/ 4796346 h 6872401"/>
              <a:gd name="connsiteX9" fmla="*/ 12190475 w 12190475"/>
              <a:gd name="connsiteY9" fmla="*/ 5648326 h 6872401"/>
              <a:gd name="connsiteX10" fmla="*/ 12190475 w 12190475"/>
              <a:gd name="connsiteY10" fmla="*/ 6872401 h 6872401"/>
              <a:gd name="connsiteX11" fmla="*/ 908622 w 12190475"/>
              <a:gd name="connsiteY11" fmla="*/ 6872401 h 6872401"/>
              <a:gd name="connsiteX12" fmla="*/ 908622 w 12190475"/>
              <a:gd name="connsiteY12" fmla="*/ 4796346 h 6872401"/>
              <a:gd name="connsiteX13" fmla="*/ 4530441 w 12190475"/>
              <a:gd name="connsiteY13" fmla="*/ 4796346 h 6872401"/>
              <a:gd name="connsiteX14" fmla="*/ 4530441 w 12190475"/>
              <a:gd name="connsiteY14" fmla="*/ 4772181 h 6872401"/>
              <a:gd name="connsiteX15" fmla="*/ 914779 w 12190475"/>
              <a:gd name="connsiteY15" fmla="*/ 4772181 h 687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0475" h="6872401">
                <a:moveTo>
                  <a:pt x="0" y="1"/>
                </a:moveTo>
                <a:lnTo>
                  <a:pt x="882143" y="1"/>
                </a:lnTo>
                <a:lnTo>
                  <a:pt x="882143" y="6858001"/>
                </a:lnTo>
                <a:lnTo>
                  <a:pt x="0" y="6858001"/>
                </a:lnTo>
                <a:close/>
                <a:moveTo>
                  <a:pt x="914779" y="0"/>
                </a:moveTo>
                <a:lnTo>
                  <a:pt x="12187424" y="0"/>
                </a:lnTo>
                <a:lnTo>
                  <a:pt x="12187424" y="4333876"/>
                </a:lnTo>
                <a:lnTo>
                  <a:pt x="12190475" y="4333876"/>
                </a:lnTo>
                <a:lnTo>
                  <a:pt x="12190475" y="4796346"/>
                </a:lnTo>
                <a:lnTo>
                  <a:pt x="12190475" y="5648326"/>
                </a:lnTo>
                <a:lnTo>
                  <a:pt x="12190475" y="6872401"/>
                </a:lnTo>
                <a:lnTo>
                  <a:pt x="908622" y="6872401"/>
                </a:lnTo>
                <a:lnTo>
                  <a:pt x="908622" y="4796346"/>
                </a:lnTo>
                <a:lnTo>
                  <a:pt x="4530441" y="4796346"/>
                </a:lnTo>
                <a:lnTo>
                  <a:pt x="4530441" y="4772181"/>
                </a:lnTo>
                <a:lnTo>
                  <a:pt x="914779" y="477218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C87FF0FA-B9C8-45F9-9BE1-0FE9DAB2F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0146" y="0"/>
            <a:ext cx="3611675" cy="4773251"/>
          </a:xfrm>
          <a:solidFill>
            <a:schemeClr val="tx1">
              <a:alpha val="40000"/>
            </a:schemeClr>
          </a:solidFill>
        </p:spPr>
        <p:txBody>
          <a:bodyPr tIns="320040" anchor="t">
            <a:normAutofit/>
          </a:bodyPr>
          <a:lstStyle>
            <a:lvl1pPr marL="457200">
              <a:lnSpc>
                <a:spcPct val="100000"/>
              </a:lnSpc>
              <a:defRPr sz="36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Subtitle 7">
            <a:extLst>
              <a:ext uri="{FF2B5EF4-FFF2-40B4-BE49-F238E27FC236}">
                <a16:creationId xmlns:a16="http://schemas.microsoft.com/office/drawing/2014/main" id="{A21E13D9-32A0-414B-8811-425CE64DBE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0159" y="4787654"/>
            <a:ext cx="3611662" cy="2070345"/>
          </a:xfrm>
          <a:solidFill>
            <a:schemeClr val="tx1">
              <a:alpha val="40000"/>
            </a:schemeClr>
          </a:solidFill>
        </p:spPr>
        <p:txBody>
          <a:bodyPr tIns="365760">
            <a:normAutofit/>
          </a:bodyPr>
          <a:lstStyle>
            <a:lvl1pPr marL="365760">
              <a:defRPr sz="2000">
                <a:solidFill>
                  <a:schemeClr val="bg2">
                    <a:alpha val="56000"/>
                  </a:schemeClr>
                </a:solidFill>
              </a:defRPr>
            </a:lvl1pPr>
          </a:lstStyle>
          <a:p>
            <a:pPr>
              <a:lnSpc>
                <a:spcPct val="120000"/>
              </a:lnSpc>
            </a:pPr>
            <a:endParaRPr lang="en-US" sz="2000">
              <a:solidFill>
                <a:schemeClr val="bg2">
                  <a:alpha val="56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879B96-0338-4E65-BB51-C23BF0605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9999" y="4787656"/>
            <a:ext cx="3611676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AA0935-460F-4638-9E37-D59F2DEC0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A5CD497-6186-406A-B1EF-7A2024CA8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9986" y="4780453"/>
            <a:ext cx="3611676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904603-E089-46F5-87D5-E0983BAD9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9987" y="-7203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68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4DAF32CB-8FFB-4915-83CF-FE9701002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F0A3A1D3-45B1-4A98-AC1C-57B1DE826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00" y="0"/>
            <a:ext cx="6310695" cy="1817169"/>
          </a:xfrm>
          <a:solidFill>
            <a:schemeClr val="tx2"/>
          </a:solidFill>
        </p:spPr>
        <p:txBody>
          <a:bodyPr bIns="274320" anchor="b"/>
          <a:lstStyle>
            <a:lvl1pPr marL="457200">
              <a:defRPr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30931AC-C857-4060-AA10-476957E80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4" y="2246049"/>
            <a:ext cx="5437185" cy="3266357"/>
          </a:xfrm>
        </p:spPr>
        <p:txBody>
          <a:bodyPr/>
          <a:lstStyle/>
          <a:p>
            <a:endParaRPr lang="en-US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35884A-AA66-4463-BED7-15E9AEA61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179C15E-DBE3-4BE1-9DEF-097D72F5D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11900" y="0"/>
            <a:ext cx="0" cy="594995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23E7A8-4D91-4B68-BDD5-2E7205132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51950" y="6"/>
            <a:ext cx="0" cy="59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9929F-E748-4AF3-8F29-53A0B503E7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57416" y="438912"/>
            <a:ext cx="2057400" cy="5074920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692E4A71-59E7-43D2-9C35-933F0EF97D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2640" y="438912"/>
            <a:ext cx="2057400" cy="5074920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4C5608B-94D9-4652-82FC-8E4A66A06C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4" y="5958000"/>
            <a:ext cx="3457576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92BE82A7-308B-45B6-B346-DE80B9114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67212" y="5958000"/>
            <a:ext cx="5400675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AC932E5-9185-4410-8B73-15E1C607A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-600" y="5961888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D164CB9-B909-4569-A391-D7B71BBDD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87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2B459C6-E7AA-40AB-9218-11BD2509C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9154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8">
            <a:extLst>
              <a:ext uri="{FF2B5EF4-FFF2-40B4-BE49-F238E27FC236}">
                <a16:creationId xmlns:a16="http://schemas.microsoft.com/office/drawing/2014/main" id="{720913C3-8DBA-4AB2-A9DD-FAD54FFC1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611" y="0"/>
            <a:ext cx="5407941" cy="3635533"/>
          </a:xfrm>
          <a:solidFill>
            <a:schemeClr val="tx2"/>
          </a:solidFill>
        </p:spPr>
        <p:txBody>
          <a:bodyPr tIns="365760" anchor="t" anchorCtr="0"/>
          <a:lstStyle>
            <a:lvl1pPr marL="457200">
              <a:spcBef>
                <a:spcPts val="0"/>
              </a:spcBef>
              <a:defRPr>
                <a:solidFill>
                  <a:schemeClr val="bg2"/>
                </a:solidFill>
              </a:defRPr>
            </a:lvl1pPr>
          </a:lstStyle>
          <a:p>
            <a:pPr>
              <a:lnSpc>
                <a:spcPct val="100000"/>
              </a:lnSpc>
            </a:pPr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1CD5A2B-7198-4EFE-91B8-84FA422F9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44D23C9-0B78-4E3D-944D-6781941D5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676022" y="3633990"/>
            <a:ext cx="0" cy="32184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FD65328-8094-4B5F-AA1C-6D92EA797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428000" y="3639600"/>
            <a:ext cx="0" cy="32184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A735D4B-04CF-49F1-B96A-8BCB49B59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9999" y="3628968"/>
            <a:ext cx="11292001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09A0147-2421-4881-958A-681569CD7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bg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14BF4BE-E699-4D5B-AD90-3918DA32E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bg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849F009-8335-40E3-B8F6-E0C944D9F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9">
            <a:extLst>
              <a:ext uri="{FF2B5EF4-FFF2-40B4-BE49-F238E27FC236}">
                <a16:creationId xmlns:a16="http://schemas.microsoft.com/office/drawing/2014/main" id="{DBA418B9-443D-43A6-86B7-1CBE7DA4B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214" y="352800"/>
            <a:ext cx="4968874" cy="2860301"/>
          </a:xfrm>
        </p:spPr>
        <p:txBody>
          <a:bodyPr>
            <a:normAutofit/>
          </a:bodyPr>
          <a:lstStyle/>
          <a:p>
            <a:endParaRPr lang="en-US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AA0935-460F-4638-9E37-D59F2DEC0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E6EB21-8CA2-45AE-881D-77CA356C5A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8611" y="3633702"/>
            <a:ext cx="3767328" cy="3218688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29DA2DF3-077D-4C17-8B3C-057AF5F70D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84634" y="3635534"/>
            <a:ext cx="3767328" cy="3218688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1AD7F36C-8A61-420B-B01F-91F8D256CF6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24672" y="3639312"/>
            <a:ext cx="3767328" cy="3218688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D025A4D-12E3-4354-9702-0FCF57D53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441719" y="3639600"/>
            <a:ext cx="0" cy="32184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482A7C0-6EF9-44BD-A4AC-74CA099CB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393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780D43-C879-4F29-89E9-131AC312B2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208870"/>
            <a:ext cx="3035808" cy="2743200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17FE99B5-F65C-4745-A461-3E0398E73E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2064" y="3208870"/>
            <a:ext cx="3035808" cy="2743200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25313305-BF3D-47B8-9C96-BA1E4B22140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4128" y="3208870"/>
            <a:ext cx="3035808" cy="2743200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CF5210DE-2656-46FD-9659-FBE2EA902A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56192" y="3208870"/>
            <a:ext cx="3035808" cy="2743200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2B5599FA-2D95-4346-BF72-8C35B45E3C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4000"/>
            <a:ext cx="11306175" cy="738664"/>
          </a:xfrm>
        </p:spPr>
        <p:txBody>
          <a:bodyPr anchor="t" anchorCtr="0">
            <a:normAutofit/>
          </a:bodyPr>
          <a:lstStyle/>
          <a:p>
            <a:pPr>
              <a:lnSpc>
                <a:spcPct val="100000"/>
              </a:lnSpc>
            </a:pP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FED7AD8D-13BC-4A8A-926F-CC2309EEA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1062000"/>
            <a:ext cx="11306175" cy="1682788"/>
          </a:xfrm>
        </p:spPr>
        <p:txBody>
          <a:bodyPr>
            <a:normAutofit/>
          </a:bodyPr>
          <a:lstStyle/>
          <a:p>
            <a:endParaRPr lang="en-US">
              <a:solidFill>
                <a:schemeClr val="tx2">
                  <a:alpha val="55000"/>
                </a:schemeClr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25AE084-1046-4FF4-A202-DCE2D097BC64}"/>
              </a:ext>
            </a:extLst>
          </p:cNvPr>
          <p:cNvCxnSpPr>
            <a:cxnSpLocks/>
          </p:cNvCxnSpPr>
          <p:nvPr userDrawn="1"/>
        </p:nvCxnSpPr>
        <p:spPr>
          <a:xfrm>
            <a:off x="3043301" y="3208870"/>
            <a:ext cx="0" cy="2743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707847E-010F-4BE3-B738-ECBA669A2634}"/>
              </a:ext>
            </a:extLst>
          </p:cNvPr>
          <p:cNvCxnSpPr>
            <a:cxnSpLocks/>
          </p:cNvCxnSpPr>
          <p:nvPr userDrawn="1"/>
        </p:nvCxnSpPr>
        <p:spPr>
          <a:xfrm>
            <a:off x="6095365" y="3208870"/>
            <a:ext cx="0" cy="2743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B4192BD-AC1C-40F7-82A6-5F179AFED3C6}"/>
              </a:ext>
            </a:extLst>
          </p:cNvPr>
          <p:cNvCxnSpPr>
            <a:cxnSpLocks/>
          </p:cNvCxnSpPr>
          <p:nvPr userDrawn="1"/>
        </p:nvCxnSpPr>
        <p:spPr>
          <a:xfrm>
            <a:off x="9148064" y="3208870"/>
            <a:ext cx="0" cy="2743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450313B-4954-4B52-A004-697EBA8F63C0}"/>
              </a:ext>
            </a:extLst>
          </p:cNvPr>
          <p:cNvCxnSpPr>
            <a:cxnSpLocks/>
          </p:cNvCxnSpPr>
          <p:nvPr userDrawn="1"/>
        </p:nvCxnSpPr>
        <p:spPr>
          <a:xfrm>
            <a:off x="0" y="3202305"/>
            <a:ext cx="12193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076BCEF-CD05-4B98-AB47-9A229AB73667}"/>
              </a:ext>
            </a:extLst>
          </p:cNvPr>
          <p:cNvCxnSpPr>
            <a:cxnSpLocks/>
          </p:cNvCxnSpPr>
          <p:nvPr userDrawn="1"/>
        </p:nvCxnSpPr>
        <p:spPr>
          <a:xfrm>
            <a:off x="0" y="5958635"/>
            <a:ext cx="12193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20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able Chart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696C-4B86-4CA0-A733-55338D7B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0040"/>
            <a:ext cx="10406063" cy="1263423"/>
          </a:xfrm>
        </p:spPr>
        <p:txBody>
          <a:bodyPr wrap="square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6243987-D9E3-40C9-94D4-B3CCFE71A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>
              <a:latin typeface="+mn-lt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BF37532-63DB-40A9-90C9-9B3BB694D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>
              <a:latin typeface="+mn-lt"/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007CCEE-A736-4DEE-982A-45CDF794F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noFill/>
                </a:ln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B26C1-D742-4B12-B5E3-153A24D0A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2060575"/>
            <a:ext cx="10406063" cy="4356100"/>
          </a:xfrm>
        </p:spPr>
        <p:txBody>
          <a:bodyPr lIns="0" tIns="0" rIns="0" bIns="0">
            <a:noAutofit/>
          </a:bodyPr>
          <a:lstStyle>
            <a:lvl1pPr marL="36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1pPr>
            <a:lvl2pPr marL="72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2pPr>
            <a:lvl3pPr marL="108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3pPr>
            <a:lvl4pPr marL="144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4pPr>
            <a:lvl5pPr marL="180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6386491-6F13-4235-A32F-9F6D67F13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177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2" pos="7401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 pos="4042">
          <p15:clr>
            <a:srgbClr val="F26B43"/>
          </p15:clr>
        </p15:guide>
        <p15:guide id="16" orient="horz" pos="1003">
          <p15:clr>
            <a:srgbClr val="5ACBF0"/>
          </p15:clr>
        </p15:guide>
        <p15:guide id="17" orient="horz" pos="1298">
          <p15:clr>
            <a:srgbClr val="5ACBF0"/>
          </p15:clr>
        </p15:guide>
        <p15:guide id="18" orient="horz" pos="2024">
          <p15:clr>
            <a:srgbClr val="5ACBF0"/>
          </p15:clr>
        </p15:guide>
        <p15:guide id="19" orient="horz" pos="2296">
          <p15:clr>
            <a:srgbClr val="5ACBF0"/>
          </p15:clr>
        </p15:guide>
        <p15:guide id="20" orient="horz" pos="3022">
          <p15:clr>
            <a:srgbClr val="5ACBF0"/>
          </p15:clr>
        </p15:guide>
        <p15:guide id="21" orient="horz" pos="3317">
          <p15:clr>
            <a:srgbClr val="5ACBF0"/>
          </p15:clr>
        </p15:guide>
        <p15:guide id="22" pos="846">
          <p15:clr>
            <a:srgbClr val="F26B43"/>
          </p15:clr>
        </p15:guide>
        <p15:guide id="23" pos="1708">
          <p15:clr>
            <a:srgbClr val="5ACBF0"/>
          </p15:clr>
        </p15:guide>
        <p15:guide id="24" pos="2003">
          <p15:clr>
            <a:srgbClr val="5ACBF0"/>
          </p15:clr>
        </p15:guide>
        <p15:guide id="25" pos="2842">
          <p15:clr>
            <a:srgbClr val="5ACBF0"/>
          </p15:clr>
        </p15:guide>
        <p15:guide id="26" pos="3137">
          <p15:clr>
            <a:srgbClr val="5ACBF0"/>
          </p15:clr>
        </p15:guide>
        <p15:guide id="28" pos="3976">
          <p15:clr>
            <a:srgbClr val="5ACBF0"/>
          </p15:clr>
        </p15:guide>
        <p15:guide id="29" pos="5110">
          <p15:clr>
            <a:srgbClr val="5ACBF0"/>
          </p15:clr>
        </p15:guide>
        <p15:guide id="30" pos="5405">
          <p15:clr>
            <a:srgbClr val="5ACBF0"/>
          </p15:clr>
        </p15:guide>
        <p15:guide id="31" pos="6267">
          <p15:clr>
            <a:srgbClr val="5ACBF0"/>
          </p15:clr>
        </p15:guide>
        <p15:guide id="32" pos="6539">
          <p15:clr>
            <a:srgbClr val="5ACBF0"/>
          </p15:clr>
        </p15:guide>
        <p15:guide id="33" pos="574">
          <p15:clr>
            <a:srgbClr val="F26B43"/>
          </p15:clr>
        </p15:guide>
        <p15:guide id="34" pos="427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450242-4754-4408-A5DC-4D44304629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144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914400 w 12192000"/>
              <a:gd name="connsiteY3" fmla="*/ 6858000 h 6858000"/>
              <a:gd name="connsiteX4" fmla="*/ 0 w 12192000"/>
              <a:gd name="connsiteY4" fmla="*/ 0 h 6858000"/>
              <a:gd name="connsiteX5" fmla="*/ 877824 w 12192000"/>
              <a:gd name="connsiteY5" fmla="*/ 0 h 6858000"/>
              <a:gd name="connsiteX6" fmla="*/ 87782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9144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914400" y="6858000"/>
                </a:lnTo>
                <a:close/>
                <a:moveTo>
                  <a:pt x="0" y="0"/>
                </a:moveTo>
                <a:lnTo>
                  <a:pt x="877824" y="0"/>
                </a:lnTo>
                <a:lnTo>
                  <a:pt x="87782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37762E-A215-4366-9C05-333C5863F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99996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C87FF0FA-B9C8-45F9-9BE1-0FE9DAB2F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000" y="162560"/>
            <a:ext cx="2869360" cy="4749973"/>
          </a:xfrm>
          <a:noFill/>
        </p:spPr>
        <p:txBody>
          <a:bodyPr tIns="320040" anchor="ctr">
            <a:normAutofit/>
          </a:bodyPr>
          <a:lstStyle>
            <a:lvl1pPr marL="457200">
              <a:lnSpc>
                <a:spcPct val="100000"/>
              </a:lnSpc>
              <a:defRPr sz="36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Subtitle 7">
            <a:extLst>
              <a:ext uri="{FF2B5EF4-FFF2-40B4-BE49-F238E27FC236}">
                <a16:creationId xmlns:a16="http://schemas.microsoft.com/office/drawing/2014/main" id="{A21E13D9-32A0-414B-8811-425CE64DBE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999" y="4912534"/>
            <a:ext cx="3611662" cy="1945466"/>
          </a:xfrm>
          <a:noFill/>
        </p:spPr>
        <p:txBody>
          <a:bodyPr tIns="365760">
            <a:normAutofit/>
          </a:bodyPr>
          <a:lstStyle>
            <a:lvl1pPr marL="457200">
              <a:defRPr sz="2000">
                <a:solidFill>
                  <a:schemeClr val="bg2">
                    <a:alpha val="56000"/>
                  </a:schemeClr>
                </a:solidFill>
              </a:defRPr>
            </a:lvl1pPr>
          </a:lstStyle>
          <a:p>
            <a:pPr>
              <a:lnSpc>
                <a:spcPct val="120000"/>
              </a:lnSpc>
            </a:pPr>
            <a:endParaRPr lang="en-US" sz="2000">
              <a:solidFill>
                <a:schemeClr val="bg2">
                  <a:alpha val="56000"/>
                </a:schemeClr>
              </a:solidFill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09A0147-2421-4881-958A-681569CD7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bg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14BF4BE-E699-4D5B-AD90-3918DA32E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bg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849F009-8335-40E3-B8F6-E0C944D9F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AA0935-460F-4638-9E37-D59F2DEC0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656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FFBA-B7FA-43C2-A543-187E29A62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B4886C6-7F2A-4A13-85F1-EFDA370C5B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>
              <a:latin typeface="+mn-lt"/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9FAAFC2-F91B-4189-A9FA-0696BF84D6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>
              <a:latin typeface="+mn-lt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5B673D0-3765-46AD-B094-DDF79E463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noFill/>
                </a:ln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A31187-FB8B-4DDF-A5A9-69AB1359F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A19D35D3-D14B-4B07-BDBD-91A5AC3A088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44168" y="1920240"/>
            <a:ext cx="2286000" cy="2743200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DABBBB8-A467-4BC1-B67B-84F2CE43AE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4168" y="4776723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987AC28-444C-4196-9E47-A4EF896A23C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344168" y="5231994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6294C3D0-06EC-44FE-B004-772B2B4AD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50792" y="1920240"/>
            <a:ext cx="2286000" cy="2743200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B90A362-5B2F-42A1-9C37-B7A2C1DB52C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050792" y="4776722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0B5E1E4-F9B1-48B7-99FD-CF1FB5D1CE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050792" y="5231994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52B3635E-2CD2-4789-B716-0726983B98D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766560" y="1920240"/>
            <a:ext cx="2286000" cy="2743200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381C480-45F8-4827-9037-7539C3EB8AE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766560" y="4776722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5C234DF-E3C1-404B-AB97-2C7A46E4B5B1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766560" y="5231994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7" name="Picture Placeholder 23">
            <a:extLst>
              <a:ext uri="{FF2B5EF4-FFF2-40B4-BE49-F238E27FC236}">
                <a16:creationId xmlns:a16="http://schemas.microsoft.com/office/drawing/2014/main" id="{9F5C4372-9497-41A1-B420-2B0107C0AF7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73184" y="1920240"/>
            <a:ext cx="2286000" cy="2743200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8F45840-878E-43B2-A803-74771B0806E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9473184" y="4776722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CB5A8C9-D514-49FE-8865-6B145CE4144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9473184" y="5231994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53366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able Chart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696C-4B86-4CA0-A733-55338D7B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0040"/>
            <a:ext cx="10406063" cy="1263423"/>
          </a:xfrm>
        </p:spPr>
        <p:txBody>
          <a:bodyPr wrap="square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6243987-D9E3-40C9-94D4-B3CCFE71A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>
              <a:latin typeface="+mn-lt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BF37532-63DB-40A9-90C9-9B3BB694D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>
              <a:latin typeface="+mn-lt"/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007CCEE-A736-4DEE-982A-45CDF794F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noFill/>
                </a:ln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B26C1-D742-4B12-B5E3-153A24D0A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1333" y="1825625"/>
            <a:ext cx="10515600" cy="4351338"/>
          </a:xfrm>
        </p:spPr>
        <p:txBody>
          <a:bodyPr lIns="0" tIns="0" rIns="0" bIns="0">
            <a:noAutofit/>
          </a:bodyPr>
          <a:lstStyle>
            <a:lvl1pPr marL="36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1pPr>
            <a:lvl2pPr marL="72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2pPr>
            <a:lvl3pPr marL="108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3pPr>
            <a:lvl4pPr marL="144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4pPr>
            <a:lvl5pPr marL="180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6386491-6F13-4235-A32F-9F6D67F13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300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2" pos="7401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 pos="4042">
          <p15:clr>
            <a:srgbClr val="F26B43"/>
          </p15:clr>
        </p15:guide>
        <p15:guide id="16" orient="horz" pos="1003">
          <p15:clr>
            <a:srgbClr val="5ACBF0"/>
          </p15:clr>
        </p15:guide>
        <p15:guide id="17" orient="horz" pos="1298">
          <p15:clr>
            <a:srgbClr val="5ACBF0"/>
          </p15:clr>
        </p15:guide>
        <p15:guide id="18" orient="horz" pos="2024">
          <p15:clr>
            <a:srgbClr val="5ACBF0"/>
          </p15:clr>
        </p15:guide>
        <p15:guide id="19" orient="horz" pos="2296">
          <p15:clr>
            <a:srgbClr val="5ACBF0"/>
          </p15:clr>
        </p15:guide>
        <p15:guide id="20" orient="horz" pos="3022">
          <p15:clr>
            <a:srgbClr val="5ACBF0"/>
          </p15:clr>
        </p15:guide>
        <p15:guide id="21" orient="horz" pos="3317">
          <p15:clr>
            <a:srgbClr val="5ACBF0"/>
          </p15:clr>
        </p15:guide>
        <p15:guide id="22" pos="846">
          <p15:clr>
            <a:srgbClr val="F26B43"/>
          </p15:clr>
        </p15:guide>
        <p15:guide id="23" pos="1708">
          <p15:clr>
            <a:srgbClr val="5ACBF0"/>
          </p15:clr>
        </p15:guide>
        <p15:guide id="24" pos="2003">
          <p15:clr>
            <a:srgbClr val="5ACBF0"/>
          </p15:clr>
        </p15:guide>
        <p15:guide id="25" pos="2842">
          <p15:clr>
            <a:srgbClr val="5ACBF0"/>
          </p15:clr>
        </p15:guide>
        <p15:guide id="26" pos="3137">
          <p15:clr>
            <a:srgbClr val="5ACBF0"/>
          </p15:clr>
        </p15:guide>
        <p15:guide id="28" pos="3976">
          <p15:clr>
            <a:srgbClr val="5ACBF0"/>
          </p15:clr>
        </p15:guide>
        <p15:guide id="29" pos="5110">
          <p15:clr>
            <a:srgbClr val="5ACBF0"/>
          </p15:clr>
        </p15:guide>
        <p15:guide id="30" pos="5405">
          <p15:clr>
            <a:srgbClr val="5ACBF0"/>
          </p15:clr>
        </p15:guide>
        <p15:guide id="31" pos="6267">
          <p15:clr>
            <a:srgbClr val="5ACBF0"/>
          </p15:clr>
        </p15:guide>
        <p15:guide id="32" pos="6539">
          <p15:clr>
            <a:srgbClr val="5ACBF0"/>
          </p15:clr>
        </p15:guide>
        <p15:guide id="33" pos="574">
          <p15:clr>
            <a:srgbClr val="F26B43"/>
          </p15:clr>
        </p15:guide>
        <p15:guide id="34" pos="427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82FF-2A32-49DE-8CD8-110B8656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99" y="320040"/>
            <a:ext cx="11269775" cy="136309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8169D-3731-4C94-88AE-B0A6F9E0B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797" y="1790700"/>
            <a:ext cx="5437187" cy="615950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F9D0F-6C05-441B-9D94-466C79598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797" y="2505075"/>
            <a:ext cx="5437187" cy="3011476"/>
          </a:xfrm>
        </p:spPr>
        <p:txBody>
          <a:bodyPr/>
          <a:lstStyle>
            <a:lvl1pPr marL="283464" indent="-283464">
              <a:buFont typeface="Arial" panose="020B0604020202020204" pitchFamily="34" charset="0"/>
              <a:buChar char="•"/>
              <a:defRPr/>
            </a:lvl1pPr>
            <a:lvl2pPr marL="283464" indent="-283464">
              <a:buFont typeface="Arial" panose="020B0604020202020204" pitchFamily="34" charset="0"/>
              <a:buChar char="•"/>
              <a:defRPr/>
            </a:lvl2pPr>
            <a:lvl3pPr marL="283464" indent="-283464">
              <a:buFont typeface="Arial" panose="020B0604020202020204" pitchFamily="34" charset="0"/>
              <a:buChar char="•"/>
              <a:defRPr/>
            </a:lvl3pPr>
            <a:lvl4pPr marL="283464" indent="-283464">
              <a:buFont typeface="Arial" panose="020B0604020202020204" pitchFamily="34" charset="0"/>
              <a:buChar char="•"/>
              <a:defRPr/>
            </a:lvl4pPr>
            <a:lvl5pPr marL="283464" indent="-283464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90129-65EC-4BFC-B51F-3F2174644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1786" y="1790700"/>
            <a:ext cx="5437187" cy="615950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AAB39-390C-4C6E-90BC-E2A254865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1786" y="2505075"/>
            <a:ext cx="5437187" cy="3011476"/>
          </a:xfrm>
        </p:spPr>
        <p:txBody>
          <a:bodyPr/>
          <a:lstStyle>
            <a:lvl1pPr marL="283464" indent="-283464">
              <a:buFont typeface="Arial" panose="020B0604020202020204" pitchFamily="34" charset="0"/>
              <a:buChar char="•"/>
              <a:defRPr/>
            </a:lvl1pPr>
            <a:lvl2pPr marL="283464" indent="-283464">
              <a:buFont typeface="Arial" panose="020B0604020202020204" pitchFamily="34" charset="0"/>
              <a:buChar char="•"/>
              <a:defRPr/>
            </a:lvl2pPr>
            <a:lvl3pPr marL="283464" indent="-283464">
              <a:buFont typeface="Arial" panose="020B0604020202020204" pitchFamily="34" charset="0"/>
              <a:buChar char="•"/>
              <a:defRPr/>
            </a:lvl3pPr>
            <a:lvl4pPr marL="283464" indent="-283464">
              <a:buFont typeface="Arial" panose="020B0604020202020204" pitchFamily="34" charset="0"/>
              <a:buChar char="•"/>
              <a:defRPr/>
            </a:lvl4pPr>
            <a:lvl5pPr marL="283464" indent="-283464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3E94383-11E6-486C-8325-BE8B447A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F62069A-7C14-42BA-A1F2-AE00A6BC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0E56EE-505D-4420-971C-982EA4EF0564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A02FFF2-554C-4459-9BBD-7D0ADE8D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67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82FF-2A32-49DE-8CD8-110B8656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99" y="320040"/>
            <a:ext cx="11269775" cy="136309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8169D-3731-4C94-88AE-B0A6F9E0B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797" y="1790700"/>
            <a:ext cx="3429000" cy="615950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F9D0F-6C05-441B-9D94-466C79598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797" y="2505075"/>
            <a:ext cx="3429000" cy="3011476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2pPr>
            <a:lvl3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3pPr>
            <a:lvl4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4pPr>
            <a:lvl5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90129-65EC-4BFC-B51F-3F2174644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1229" y="1782751"/>
            <a:ext cx="3429000" cy="615950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AAB39-390C-4C6E-90BC-E2A254865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1229" y="2497126"/>
            <a:ext cx="3429000" cy="3011476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2pPr>
            <a:lvl3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3pPr>
            <a:lvl4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4pPr>
            <a:lvl5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9AC7104-83A4-4778-B422-65C3293809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59661" y="1792224"/>
            <a:ext cx="3429000" cy="615950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3D9010FA-B494-44F4-87EE-F9AA5226267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59661" y="2505456"/>
            <a:ext cx="3429000" cy="3011476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2pPr>
            <a:lvl3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3pPr>
            <a:lvl4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4pPr>
            <a:lvl5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3E94383-11E6-486C-8325-BE8B447A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F62069A-7C14-42BA-A1F2-AE00A6BC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0E56EE-505D-4420-971C-982EA4EF0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957999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0EB13C5-C98D-4847-ABF3-6D98B8E51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40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EF80CB87-A239-40AE-85FA-01D245F19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23704B0-67D9-4193-9064-08E51EDDF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0040"/>
            <a:ext cx="7381875" cy="752955"/>
          </a:xfrm>
        </p:spPr>
        <p:txBody>
          <a:bodyPr wrap="square" anchor="t" anchorCtr="0">
            <a:normAutofit/>
          </a:bodyPr>
          <a:lstStyle/>
          <a:p>
            <a:pPr>
              <a:lnSpc>
                <a:spcPct val="100000"/>
              </a:lnSpc>
            </a:pP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1FB0A3F-5AFA-420D-965E-C72D1EB23D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1194280"/>
            <a:ext cx="7381875" cy="432227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C9C25CB-DEDF-46B3-BF33-CDFD2C6F4D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</p:spPr>
        <p:txBody>
          <a:bodyPr/>
          <a:lstStyle/>
          <a:p>
            <a:r>
              <a:rPr lang="en-US">
                <a:latin typeface="+mn-lt"/>
              </a:rPr>
              <a:t>Sunday, February 7, 20XX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2BE3C0D-3A0F-4F87-A282-B89DF4055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</p:spPr>
        <p:txBody>
          <a:bodyPr/>
          <a:lstStyle/>
          <a:p>
            <a:r>
              <a:rPr lang="en-US">
                <a:latin typeface="+mn-lt"/>
              </a:rPr>
              <a:t>Sample Footer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3CF370-38A0-483A-B54B-2E069363D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91513" y="0"/>
            <a:ext cx="0" cy="59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36BBA0-0536-4889-8887-301D33F3D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E301FA2-804E-463C-AF86-C73F697AC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026BB2-A295-414E-A22B-85305E9998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93608" y="0"/>
            <a:ext cx="3904488" cy="5961888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224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0094CF-2871-4DDF-AC40-0C19BEA25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0A5715-1FF7-4E6E-AB26-D1D2AF41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4363831" cy="2042149"/>
          </a:xfrm>
          <a:solidFill>
            <a:schemeClr val="tx2"/>
          </a:solidFill>
        </p:spPr>
        <p:txBody>
          <a:bodyPr anchor="ctr"/>
          <a:lstStyle>
            <a:lvl1pPr marL="457200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ED24DC0D-1282-4C4E-A478-FE21FA1D2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5" y="2246049"/>
            <a:ext cx="3457572" cy="3266357"/>
          </a:xfrm>
        </p:spPr>
        <p:txBody>
          <a:bodyPr/>
          <a:lstStyle/>
          <a:p>
            <a:endParaRPr lang="en-US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889AF83-EAB4-45B3-88E0-7E887F1A5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66021" y="-1"/>
            <a:ext cx="0" cy="59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7CB34A0-36A4-44C8-86AA-7340C3906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7D662CC8-6EC6-4BA7-A49C-0790C1FC14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4" y="5958000"/>
            <a:ext cx="3457576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340B371-E7CE-4F58-B890-3DB2437A8A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65036" y="-3175"/>
            <a:ext cx="7827264" cy="5961888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78DFA1B0-2A4F-4E75-8793-C9EF0A48D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67212" y="5958000"/>
            <a:ext cx="5400675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0703DF-A59D-404B-9F97-4E0335909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-600" y="5961888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66B571D-4F8A-4FD9-B1CD-0EE8887D6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941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B56296-1077-490F-AD3B-51C42732E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8FAA7E-0E06-4760-8C38-061DBED558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904488" cy="5961888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E08D24-2048-4277-B952-4B912357A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67213" y="441325"/>
            <a:ext cx="7381875" cy="3644968"/>
          </a:xfrm>
        </p:spPr>
        <p:txBody>
          <a:bodyPr anchor="b" anchorCtr="0">
            <a:normAutofit/>
          </a:bodyPr>
          <a:lstStyle/>
          <a:p>
            <a:pPr>
              <a:lnSpc>
                <a:spcPct val="100000"/>
              </a:lnSpc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09A0147-2421-4881-958A-681569CD7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>
              <a:latin typeface="+mn-lt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14BF4BE-E699-4D5B-AD90-3918DA32E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>
              <a:latin typeface="+mn-lt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849F009-8335-40E3-B8F6-E0C944D9F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AA0935-460F-4638-9E37-D59F2DEC0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9B3931E3-625E-49D6-BB15-6E087FE9C4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7213" y="4101151"/>
            <a:ext cx="7381875" cy="1415405"/>
          </a:xfrm>
        </p:spPr>
        <p:txBody>
          <a:bodyPr wrap="square" anchor="t" anchorCtr="0">
            <a:normAutofit/>
          </a:bodyPr>
          <a:lstStyle/>
          <a:p>
            <a:endParaRPr lang="en-US">
              <a:solidFill>
                <a:schemeClr val="bg2">
                  <a:alpha val="55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1B96-BE90-48B8-837A-BA518651B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553D12F-8664-4647-AA6A-5D31AC1D6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00486" y="0"/>
            <a:ext cx="0" cy="59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700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09A0147-2421-4881-958A-681569CD7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>
              <a:latin typeface="+mn-lt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14BF4BE-E699-4D5B-AD90-3918DA32E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>
              <a:latin typeface="+mn-lt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849F009-8335-40E3-B8F6-E0C944D9F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AA0935-460F-4638-9E37-D59F2DEC0AC4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329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3CD3-52EB-4792-A9D9-987CD03511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41324"/>
            <a:ext cx="11306175" cy="2485349"/>
          </a:xfr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37AA7E-2193-4D1B-A896-BA7E30649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3070799"/>
            <a:ext cx="11306175" cy="2445758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4000"/>
              </a:lnSpc>
              <a:buNone/>
              <a:defRPr sz="4600">
                <a:solidFill>
                  <a:schemeClr val="tx2">
                    <a:alpha val="56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A14B1-115B-40A3-9D71-3DE33E9DCE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Sunday, February 7,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C9B78-0E13-48BD-A3A2-B7E3C6090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Sample Footer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06D940-CD1A-46A6-8495-AD6F6CF8B13C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F703579-0A2C-4B0E-9C2F-BF2EAF07E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99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6">
          <p15:clr>
            <a:srgbClr val="5ACBF0"/>
          </p15:clr>
        </p15:guide>
        <p15:guide id="2" pos="3840">
          <p15:clr>
            <a:srgbClr val="F26B43"/>
          </p15:clr>
        </p15:guide>
        <p15:guide id="3" pos="279">
          <p15:clr>
            <a:srgbClr val="F26B43"/>
          </p15:clr>
        </p15:guide>
        <p15:guide id="4" pos="7401">
          <p15:clr>
            <a:srgbClr val="F26B43"/>
          </p15:clr>
        </p15:guide>
        <p15:guide id="5" pos="1232">
          <p15:clr>
            <a:srgbClr val="5ACBF0"/>
          </p15:clr>
        </p15:guide>
        <p15:guide id="6" pos="1504">
          <p15:clr>
            <a:srgbClr val="5ACBF0"/>
          </p15:clr>
        </p15:guide>
        <p15:guide id="7" pos="2457">
          <p15:clr>
            <a:srgbClr val="5ACBF0"/>
          </p15:clr>
        </p15:guide>
        <p15:guide id="8" pos="2751">
          <p15:clr>
            <a:srgbClr val="5ACBF0"/>
          </p15:clr>
        </p15:guide>
        <p15:guide id="9" pos="3704">
          <p15:clr>
            <a:srgbClr val="5ACBF0"/>
          </p15:clr>
        </p15:guide>
        <p15:guide id="10" pos="3976">
          <p15:clr>
            <a:srgbClr val="5ACBF0"/>
          </p15:clr>
        </p15:guide>
        <p15:guide id="11" pos="4929">
          <p15:clr>
            <a:srgbClr val="5ACBF0"/>
          </p15:clr>
        </p15:guide>
        <p15:guide id="12" pos="5223">
          <p15:clr>
            <a:srgbClr val="5ACBF0"/>
          </p15:clr>
        </p15:guide>
        <p15:guide id="13" pos="6153">
          <p15:clr>
            <a:srgbClr val="5ACBF0"/>
          </p15:clr>
        </p15:guide>
        <p15:guide id="14" pos="6448">
          <p15:clr>
            <a:srgbClr val="5ACBF0"/>
          </p15:clr>
        </p15:guide>
        <p15:guide id="18" orient="horz" pos="278">
          <p15:clr>
            <a:srgbClr val="F26B43"/>
          </p15:clr>
        </p15:guide>
        <p15:guide id="20" orient="horz" pos="867">
          <p15:clr>
            <a:srgbClr val="5ACBF0"/>
          </p15:clr>
        </p15:guide>
        <p15:guide id="21" orient="horz" pos="1729">
          <p15:clr>
            <a:srgbClr val="5ACBF0"/>
          </p15:clr>
        </p15:guide>
        <p15:guide id="22" orient="horz" pos="3475">
          <p15:clr>
            <a:srgbClr val="F26B43"/>
          </p15:clr>
        </p15:guide>
        <p15:guide id="28" orient="horz" pos="1139">
          <p15:clr>
            <a:srgbClr val="5ACBF0"/>
          </p15:clr>
        </p15:guide>
        <p15:guide id="29" orient="horz" pos="2591">
          <p15:clr>
            <a:srgbClr val="5ACBF0"/>
          </p15:clr>
        </p15:guide>
        <p15:guide id="30" orient="horz" pos="2024">
          <p15:clr>
            <a:srgbClr val="5ACBF0"/>
          </p15:clr>
        </p15:guide>
        <p15:guide id="31" orient="horz" pos="3748">
          <p15:clr>
            <a:srgbClr val="F26B43"/>
          </p15:clr>
        </p15:guide>
        <p15:guide id="32" orient="horz" pos="1888">
          <p15:clr>
            <a:srgbClr val="F26B43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54A12-D27E-4943-9C01-3BAB8E6F3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35429"/>
            <a:ext cx="11269661" cy="331730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7C9FB4-A15D-4A4C-9518-2A54AAF12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3832563"/>
            <a:ext cx="11269661" cy="1527175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2">
                    <a:alpha val="56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8F31430D-78C1-413D-9D0E-779491324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437B06F-6E01-48C4-A79E-B8559775E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955689-FF51-4F45-9ABB-35CEF1E96A0C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0C2D112-ED36-4DBC-99F9-A146334E7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078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76EFA-DCD1-439C-848B-9465217A6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327600"/>
            <a:ext cx="11269660" cy="11412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E0590-915B-4BD8-8660-C5BE9D1756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825625"/>
            <a:ext cx="5400675" cy="369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1B82F1-F0AC-48D5-9F1C-5141E4C17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899" y="1825625"/>
            <a:ext cx="5400675" cy="369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51D4ED8D-AAB0-42B0-91B5-93260AC18F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6C7CAD99-5F8F-43D0-83F2-E1F53021D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BC5E49A-E440-42D6-8B0F-D4B5BAD8CAB8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648360D-6CEB-460F-AEDB-911ED68F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1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0A843-22A2-45CD-8189-8D0947C04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5" y="383270"/>
            <a:ext cx="3457573" cy="137307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AAB4C-B3C9-4E63-8A1B-082C0F492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349369"/>
            <a:ext cx="7345362" cy="5167187"/>
          </a:xfrm>
        </p:spPr>
        <p:txBody>
          <a:bodyPr/>
          <a:lstStyle>
            <a:lvl1pPr>
              <a:lnSpc>
                <a:spcPct val="112000"/>
              </a:lnSpc>
              <a:defRPr sz="3200">
                <a:solidFill>
                  <a:schemeClr val="tx2">
                    <a:alpha val="77000"/>
                  </a:schemeClr>
                </a:solidFill>
              </a:defRPr>
            </a:lvl1pPr>
            <a:lvl2pPr>
              <a:lnSpc>
                <a:spcPct val="112000"/>
              </a:lnSpc>
              <a:defRPr sz="3200">
                <a:solidFill>
                  <a:schemeClr val="tx2">
                    <a:alpha val="77000"/>
                  </a:schemeClr>
                </a:solidFill>
              </a:defRPr>
            </a:lvl2pPr>
            <a:lvl3pPr>
              <a:lnSpc>
                <a:spcPct val="120000"/>
              </a:lnSpc>
              <a:defRPr sz="2000">
                <a:solidFill>
                  <a:schemeClr val="tx2">
                    <a:alpha val="77000"/>
                  </a:schemeClr>
                </a:solidFill>
              </a:defRPr>
            </a:lvl3pPr>
            <a:lvl4pPr>
              <a:lnSpc>
                <a:spcPct val="120000"/>
              </a:lnSpc>
              <a:defRPr sz="2000">
                <a:solidFill>
                  <a:schemeClr val="tx2">
                    <a:alpha val="77000"/>
                  </a:schemeClr>
                </a:solidFill>
              </a:defRPr>
            </a:lvl4pPr>
            <a:lvl5pPr>
              <a:lnSpc>
                <a:spcPct val="120000"/>
              </a:lnSpc>
              <a:defRPr sz="1600">
                <a:solidFill>
                  <a:schemeClr val="tx2">
                    <a:alpha val="77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DF08E-8814-4AB5-9EEC-0052256A7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5" y="2264229"/>
            <a:ext cx="3457573" cy="31713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65940B35-2B52-4835-9F7F-6AB86A1212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BAE5D7E-7CFE-48B9-836B-640E4E88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703507D-4779-4D32-85CB-0A8040B6E552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9C198C-9BE5-4543-BA4B-A93E96CB8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828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869B5-6EAD-4108-B9E2-9CABAB9DE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88" y="441324"/>
            <a:ext cx="3932237" cy="952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5599E-B10D-4308-A5CB-CC7D487B49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8488" y="441324"/>
            <a:ext cx="6078083" cy="5508626"/>
          </a:xfrm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34C18-5042-469D-BCF7-26AD9FDCC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35088" y="1778000"/>
            <a:ext cx="3932237" cy="417195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FB01925-1670-4C63-8B44-2B14B7BE9D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935887" y="1377212"/>
            <a:ext cx="27717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CE1A673-960F-4A50-AE54-70AE0DA3B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810475" y="4239475"/>
            <a:ext cx="2520950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DEF9E6C-740A-4B36-BA9F-32AF986E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49950"/>
            <a:ext cx="900000" cy="900000"/>
          </a:xfrm>
          <a:prstGeom prst="rect">
            <a:avLst/>
          </a:prstGeom>
        </p:spPr>
        <p:txBody>
          <a:bodyPr lIns="72000" rIns="72000">
            <a:normAutofit/>
          </a:bodyPr>
          <a:lstStyle>
            <a:lvl1pPr algn="ct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31C920-29CA-4744-9814-A4FCF4554907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5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1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086052-6759-46BD-9531-D65FD955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800" y="327600"/>
            <a:ext cx="10407600" cy="1141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3C3A5-7533-48B0-9C15-F01656766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2800" y="2059200"/>
            <a:ext cx="10407600" cy="435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135256E-21FA-473A-8EAF-34CE9AD372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>
              <a:latin typeface="+mn-lt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A99857-D06D-4AFF-8777-07EF0A15F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Sample Footer Text</a:t>
            </a:r>
            <a:endParaRPr lang="en-US">
              <a:latin typeface="+mn-lt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172703B-0DDF-46CE-AC34-623357994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6189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4" r:id="rId3"/>
    <p:sldLayoutId id="2147483671" r:id="rId4"/>
    <p:sldLayoutId id="2147483650" r:id="rId5"/>
    <p:sldLayoutId id="2147483676" r:id="rId6"/>
    <p:sldLayoutId id="2147483654" r:id="rId7"/>
    <p:sldLayoutId id="2147483677" r:id="rId8"/>
    <p:sldLayoutId id="2147483653" r:id="rId9"/>
    <p:sldLayoutId id="2147483667" r:id="rId10"/>
    <p:sldLayoutId id="2147483674" r:id="rId11"/>
    <p:sldLayoutId id="2147483655" r:id="rId12"/>
    <p:sldLayoutId id="2147483662" r:id="rId13"/>
    <p:sldLayoutId id="2147483668" r:id="rId14"/>
    <p:sldLayoutId id="2147483649" r:id="rId15"/>
    <p:sldLayoutId id="2147483651" r:id="rId16"/>
    <p:sldLayoutId id="2147483652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2"/>
          </a:solidFill>
          <a:latin typeface="+mj-lt"/>
          <a:ea typeface="Microsoft Sans Serif" panose="020B0604020202020204" pitchFamily="34" charset="0"/>
          <a:cs typeface="Microsoft Sans Serif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None/>
        <a:defRPr sz="20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1pPr>
      <a:lvl2pPr marL="36000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None/>
        <a:defRPr sz="20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2pPr>
      <a:lvl3pPr marL="85500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None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3pPr>
      <a:lvl4pPr marL="131220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None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4pPr>
      <a:lvl5pPr marL="176940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None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assets.publishing.service.gov.uk/media/69c15da17e02b81c0d1c7682/20.47_CO_Contract_Management_Playbook_Final_Web.pdf" TargetMode="Externa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kieranmcgaughey@hotmail.com" TargetMode="External"/><Relationship Id="rId2" Type="http://schemas.openxmlformats.org/officeDocument/2006/relationships/hyperlink" Target="https://uk.linkedin.com/in/kieran-mcgaughey-29383b66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D0E0E45-AB19-437D-9B70-F67E8B4E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6F81E70C-47E9-738B-1B9E-7E0180A22618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2F99BFB-9113-B3B8-9CEB-BC0A006BD517}"/>
              </a:ext>
            </a:extLst>
          </p:cNvPr>
          <p:cNvSpPr txBox="1">
            <a:spLocks/>
          </p:cNvSpPr>
          <p:nvPr/>
        </p:nvSpPr>
        <p:spPr>
          <a:xfrm>
            <a:off x="752607" y="3407229"/>
            <a:ext cx="10583913" cy="379541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800"/>
              </a:spcAft>
              <a:tabLst>
                <a:tab pos="457200" algn="l"/>
              </a:tabLst>
            </a:pPr>
            <a:r>
              <a:rPr lang="en-US" sz="4000" b="1" dirty="0">
                <a:solidFill>
                  <a:srgbClr val="FFFF00">
                    <a:alpha val="77000"/>
                  </a:srgbClr>
                </a:solidFill>
                <a:latin typeface="+mj-lt"/>
              </a:rPr>
              <a:t>Getting the most out of your contracts</a:t>
            </a:r>
          </a:p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5000" dirty="0">
              <a:solidFill>
                <a:srgbClr val="92D050">
                  <a:alpha val="77000"/>
                </a:srgbClr>
              </a:solidFill>
            </a:endParaRPr>
          </a:p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5000" dirty="0">
              <a:solidFill>
                <a:srgbClr val="FFFF00">
                  <a:alpha val="77000"/>
                </a:srgbClr>
              </a:solidFill>
            </a:endParaRPr>
          </a:p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5000" dirty="0">
              <a:solidFill>
                <a:srgbClr val="FFFF00">
                  <a:alpha val="77000"/>
                </a:srgbClr>
              </a:solidFill>
            </a:endParaRPr>
          </a:p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5000" dirty="0">
              <a:solidFill>
                <a:schemeClr val="bg1">
                  <a:lumMod val="95000"/>
                  <a:alpha val="77000"/>
                </a:schemeClr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7F582BE-3CAB-08D3-DC6D-8428766134BF}"/>
              </a:ext>
            </a:extLst>
          </p:cNvPr>
          <p:cNvSpPr txBox="1">
            <a:spLocks/>
          </p:cNvSpPr>
          <p:nvPr/>
        </p:nvSpPr>
        <p:spPr>
          <a:xfrm>
            <a:off x="5651349" y="3219099"/>
            <a:ext cx="6723010" cy="42040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dirty="0">
              <a:solidFill>
                <a:schemeClr val="bg1">
                  <a:lumMod val="95000"/>
                  <a:alpha val="77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8A0FC0-BDB9-76DD-36FD-7EE9111CA42B}"/>
              </a:ext>
            </a:extLst>
          </p:cNvPr>
          <p:cNvSpPr txBox="1"/>
          <p:nvPr/>
        </p:nvSpPr>
        <p:spPr>
          <a:xfrm>
            <a:off x="479426" y="5189220"/>
            <a:ext cx="635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GB" b="0" i="0" dirty="0">
              <a:solidFill>
                <a:srgbClr val="1E1E1E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2271F7-2E96-0E02-17D4-BFED8298D985}"/>
              </a:ext>
            </a:extLst>
          </p:cNvPr>
          <p:cNvSpPr txBox="1"/>
          <p:nvPr/>
        </p:nvSpPr>
        <p:spPr>
          <a:xfrm>
            <a:off x="170120" y="5986306"/>
            <a:ext cx="554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2D050"/>
                </a:solidFill>
              </a:rPr>
              <a:t>NEUPC Connect</a:t>
            </a:r>
          </a:p>
          <a:p>
            <a:r>
              <a:rPr lang="en-GB" b="1" dirty="0">
                <a:solidFill>
                  <a:srgbClr val="92D050"/>
                </a:solidFill>
              </a:rPr>
              <a:t>16</a:t>
            </a:r>
            <a:r>
              <a:rPr lang="en-GB" b="1" baseline="30000" dirty="0">
                <a:solidFill>
                  <a:srgbClr val="92D050"/>
                </a:solidFill>
              </a:rPr>
              <a:t>th</a:t>
            </a:r>
            <a:r>
              <a:rPr lang="en-GB" b="1" dirty="0">
                <a:solidFill>
                  <a:srgbClr val="92D050"/>
                </a:solidFill>
              </a:rPr>
              <a:t>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4077935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509E5-2EAA-481E-9588-3F47F1DD5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592" y="204383"/>
            <a:ext cx="6310695" cy="1817169"/>
          </a:xfrm>
          <a:solidFill>
            <a:srgbClr val="162135"/>
          </a:solidFill>
        </p:spPr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Introduction…</a:t>
            </a:r>
          </a:p>
        </p:txBody>
      </p:sp>
      <p:sp>
        <p:nvSpPr>
          <p:cNvPr id="10" name="Subtitle 3">
            <a:extLst>
              <a:ext uri="{FF2B5EF4-FFF2-40B4-BE49-F238E27FC236}">
                <a16:creationId xmlns:a16="http://schemas.microsoft.com/office/drawing/2014/main" id="{6A09EBAC-56F1-D1C7-6B8E-43672CB9D041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9185D-DE89-99C6-3116-E39005EA9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449" y="2021552"/>
            <a:ext cx="7796071" cy="376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5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509E5-2EAA-481E-9588-3F47F1DD5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00" y="0"/>
            <a:ext cx="6310695" cy="1817169"/>
          </a:xfrm>
          <a:solidFill>
            <a:srgbClr val="162135"/>
          </a:solidFill>
        </p:spPr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F590C-F344-41F9-93C6-E8B1EBED7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1" y="2320602"/>
            <a:ext cx="6690360" cy="3085788"/>
          </a:xfrm>
          <a:noFill/>
        </p:spPr>
        <p:txBody>
          <a:bodyPr>
            <a:noAutofit/>
          </a:bodyPr>
          <a:lstStyle/>
          <a:p>
            <a:endParaRPr lang="en-US" sz="2400" dirty="0">
              <a:solidFill>
                <a:schemeClr val="bg1">
                  <a:lumMod val="85000"/>
                  <a:alpha val="77000"/>
                </a:schemeClr>
              </a:solidFill>
            </a:endParaRPr>
          </a:p>
        </p:txBody>
      </p:sp>
      <p:pic>
        <p:nvPicPr>
          <p:cNvPr id="7" name="Picture Placeholder 6" descr="People working ">
            <a:extLst>
              <a:ext uri="{FF2B5EF4-FFF2-40B4-BE49-F238E27FC236}">
                <a16:creationId xmlns:a16="http://schemas.microsoft.com/office/drawing/2014/main" id="{2FE62DA7-0469-4848-A05D-464162CCDE7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56058" y="438912"/>
            <a:ext cx="2057400" cy="5074920"/>
          </a:xfrm>
        </p:spPr>
      </p:pic>
      <p:pic>
        <p:nvPicPr>
          <p:cNvPr id="12" name="Picture Placeholder 11" descr="Pile of colorful books">
            <a:extLst>
              <a:ext uri="{FF2B5EF4-FFF2-40B4-BE49-F238E27FC236}">
                <a16:creationId xmlns:a16="http://schemas.microsoft.com/office/drawing/2014/main" id="{D6ED7D0C-8CEA-4211-8CD7-7BEC68FA811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92640" y="438912"/>
            <a:ext cx="2057400" cy="5074920"/>
          </a:xfrm>
        </p:spPr>
      </p:pic>
      <p:sp>
        <p:nvSpPr>
          <p:cNvPr id="10" name="Subtitle 3">
            <a:extLst>
              <a:ext uri="{FF2B5EF4-FFF2-40B4-BE49-F238E27FC236}">
                <a16:creationId xmlns:a16="http://schemas.microsoft.com/office/drawing/2014/main" id="{6A09EBAC-56F1-D1C7-6B8E-43672CB9D041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F418D6-852E-6ADB-E938-1C4A7215A91D}"/>
              </a:ext>
            </a:extLst>
          </p:cNvPr>
          <p:cNvSpPr txBox="1"/>
          <p:nvPr/>
        </p:nvSpPr>
        <p:spPr>
          <a:xfrm>
            <a:off x="441960" y="1817169"/>
            <a:ext cx="6869543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FFFF"/>
                </a:solidFill>
                <a:ea typeface="Microsoft Sans Serif" panose="020B0604020202020204" pitchFamily="34" charset="0"/>
                <a:cs typeface="Microsoft Sans Serif" panose="020B0604020202020204" pitchFamily="34" charset="0"/>
              </a:rPr>
              <a:t>Scene setting: Why is contract management important?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FFFF"/>
                </a:solidFill>
                <a:ea typeface="Microsoft Sans Serif" panose="020B0604020202020204" pitchFamily="34" charset="0"/>
                <a:cs typeface="Microsoft Sans Serif" panose="020B0604020202020204" pitchFamily="34" charset="0"/>
              </a:rPr>
              <a:t>The benefits of pre-market engagement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FFFF"/>
                </a:solidFill>
                <a:ea typeface="Microsoft Sans Serif" panose="020B0604020202020204" pitchFamily="34" charset="0"/>
                <a:cs typeface="Microsoft Sans Serif" panose="020B0604020202020204" pitchFamily="34" charset="0"/>
              </a:rPr>
              <a:t>Selecting the right supplier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FFFF"/>
                </a:solidFill>
                <a:ea typeface="Microsoft Sans Serif" panose="020B0604020202020204" pitchFamily="34" charset="0"/>
                <a:cs typeface="Microsoft Sans Serif" panose="020B0604020202020204" pitchFamily="34" charset="0"/>
              </a:rPr>
              <a:t>Getting the right contract terms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FFFF"/>
                </a:solidFill>
                <a:ea typeface="Microsoft Sans Serif" panose="020B0604020202020204" pitchFamily="34" charset="0"/>
                <a:cs typeface="Microsoft Sans Serif" panose="020B0604020202020204" pitchFamily="34" charset="0"/>
              </a:rPr>
              <a:t>Key Performance Indicators </a:t>
            </a:r>
            <a:r>
              <a:rPr lang="en-GB" sz="2000" b="1" dirty="0">
                <a:solidFill>
                  <a:srgbClr val="FFFFFF"/>
                </a:solidFill>
                <a:ea typeface="Microsoft Sans Serif" panose="020B0604020202020204" pitchFamily="34" charset="0"/>
                <a:cs typeface="Microsoft Sans Serif" panose="020B0604020202020204" pitchFamily="34" charset="0"/>
              </a:rPr>
              <a:t>(“KPIs”)</a:t>
            </a:r>
            <a:endParaRPr lang="en-GB" sz="2000" dirty="0">
              <a:solidFill>
                <a:srgbClr val="FFFFFF"/>
              </a:solidFill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FFFF"/>
                </a:solidFill>
                <a:ea typeface="Microsoft Sans Serif" panose="020B0604020202020204" pitchFamily="34" charset="0"/>
                <a:cs typeface="Microsoft Sans Serif" panose="020B0604020202020204" pitchFamily="34" charset="0"/>
              </a:rPr>
              <a:t>Practical tips on contract management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FFFF"/>
                </a:solidFill>
                <a:ea typeface="Microsoft Sans Serif" panose="020B0604020202020204" pitchFamily="34" charset="0"/>
                <a:cs typeface="Microsoft Sans Serif" panose="020B0604020202020204" pitchFamily="34" charset="0"/>
              </a:rPr>
              <a:t>Audience Q and 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FFFFFF"/>
              </a:solidFill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34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973B929-5003-9BAF-FE0F-10539D7E3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643F2-ACAB-290D-B10F-4A0C529C6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547" y="1095086"/>
            <a:ext cx="11578967" cy="60619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98EAFA"/>
                </a:solidFill>
              </a:rPr>
              <a:t>Key: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F9D8082-80EE-08DA-F23B-64FA57958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EADEDBF1-CD92-9436-71A1-049FA5CFDC4E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82CF0C-F990-A868-1107-F50CB6CBC00A}"/>
              </a:ext>
            </a:extLst>
          </p:cNvPr>
          <p:cNvSpPr txBox="1"/>
          <p:nvPr/>
        </p:nvSpPr>
        <p:spPr>
          <a:xfrm>
            <a:off x="1045483" y="1701279"/>
            <a:ext cx="975677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endParaRPr lang="en-GB" sz="2800" dirty="0">
              <a:solidFill>
                <a:srgbClr val="FFFFFF"/>
              </a:solidFill>
            </a:endParaRPr>
          </a:p>
          <a:p>
            <a:pPr marL="457200" indent="-457200">
              <a:buFontTx/>
              <a:buChar char="-"/>
            </a:pPr>
            <a:r>
              <a:rPr lang="en-GB" sz="2800" dirty="0">
                <a:solidFill>
                  <a:srgbClr val="92D050"/>
                </a:solidFill>
              </a:rPr>
              <a:t>Any wording coloured green like this </a:t>
            </a:r>
            <a:r>
              <a:rPr lang="en-GB" sz="2800" b="1" dirty="0">
                <a:solidFill>
                  <a:srgbClr val="92D050"/>
                </a:solidFill>
              </a:rPr>
              <a:t>only applies to contracting authorities </a:t>
            </a:r>
            <a:r>
              <a:rPr lang="en-GB" sz="2800" dirty="0">
                <a:solidFill>
                  <a:srgbClr val="92D050"/>
                </a:solidFill>
              </a:rPr>
              <a:t>(universities/others who are subject to public procurement law)</a:t>
            </a:r>
          </a:p>
          <a:p>
            <a:pPr marL="457200" indent="-457200">
              <a:buFontTx/>
              <a:buChar char="-"/>
            </a:pPr>
            <a:endParaRPr lang="en-GB" sz="2800" dirty="0">
              <a:solidFill>
                <a:srgbClr val="92D050"/>
              </a:solidFill>
            </a:endParaRPr>
          </a:p>
          <a:p>
            <a:pPr marL="457200" indent="-457200">
              <a:buFontTx/>
              <a:buChar char="-"/>
            </a:pPr>
            <a:r>
              <a:rPr lang="en-GB" sz="2800" dirty="0">
                <a:solidFill>
                  <a:srgbClr val="FFFFFF"/>
                </a:solidFill>
              </a:rPr>
              <a:t>Everything else applies to </a:t>
            </a:r>
            <a:r>
              <a:rPr lang="en-GB" sz="2800" b="1" dirty="0">
                <a:solidFill>
                  <a:srgbClr val="FFFFFF"/>
                </a:solidFill>
              </a:rPr>
              <a:t>any organisation </a:t>
            </a:r>
            <a:r>
              <a:rPr lang="en-GB" sz="2800" dirty="0">
                <a:solidFill>
                  <a:srgbClr val="FFFFFF"/>
                </a:solidFill>
              </a:rPr>
              <a:t>procuring/managing contracts</a:t>
            </a:r>
          </a:p>
          <a:p>
            <a:pPr marL="457200" indent="-457200">
              <a:buFontTx/>
              <a:buChar char="-"/>
            </a:pPr>
            <a:endParaRPr lang="en-GB" sz="2800" dirty="0">
              <a:solidFill>
                <a:srgbClr val="92D050"/>
              </a:solidFill>
            </a:endParaRPr>
          </a:p>
          <a:p>
            <a:pPr marL="457200" indent="-457200">
              <a:buFontTx/>
              <a:buChar char="-"/>
            </a:pPr>
            <a:endParaRPr lang="en-GB" sz="2800" dirty="0">
              <a:solidFill>
                <a:srgbClr val="92D050"/>
              </a:solidFill>
            </a:endParaRPr>
          </a:p>
          <a:p>
            <a:pPr marL="457200" indent="-457200">
              <a:buFontTx/>
              <a:buChar char="-"/>
            </a:pPr>
            <a:endParaRPr lang="en-GB" sz="2800" dirty="0">
              <a:solidFill>
                <a:srgbClr val="92D050"/>
              </a:solidFill>
            </a:endParaRPr>
          </a:p>
          <a:p>
            <a:pPr marL="457200" indent="-457200">
              <a:buFontTx/>
              <a:buChar char="-"/>
            </a:pPr>
            <a:endParaRPr lang="en-GB" sz="2800" dirty="0">
              <a:solidFill>
                <a:srgbClr val="92D050"/>
              </a:solidFill>
            </a:endParaRPr>
          </a:p>
          <a:p>
            <a:pPr marL="457200" indent="-457200">
              <a:buFontTx/>
              <a:buChar char="-"/>
            </a:pPr>
            <a:endParaRPr lang="en-GB" sz="2800" dirty="0">
              <a:solidFill>
                <a:srgbClr val="FFFFFF"/>
              </a:solidFill>
            </a:endParaRPr>
          </a:p>
          <a:p>
            <a:pPr marL="457200" indent="-457200">
              <a:buFontTx/>
              <a:buChar char="-"/>
            </a:pPr>
            <a:endParaRPr lang="en-GB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91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A461-4ADC-4EC1-914D-6BE3CC449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033" y="496623"/>
            <a:ext cx="11578967" cy="60619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98EAFA"/>
                </a:solidFill>
              </a:rPr>
              <a:t>Contract management - why does it matter?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D0E0E45-AB19-437D-9B70-F67E8B4E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6F81E70C-47E9-738B-1B9E-7E0180A22618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6D87AC-130B-14D1-2B3E-58A47B48BCA0}"/>
              </a:ext>
            </a:extLst>
          </p:cNvPr>
          <p:cNvSpPr txBox="1"/>
          <p:nvPr/>
        </p:nvSpPr>
        <p:spPr>
          <a:xfrm>
            <a:off x="479426" y="1483565"/>
            <a:ext cx="1122914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n-GB" sz="2800" dirty="0">
                <a:solidFill>
                  <a:srgbClr val="FFFFFF"/>
                </a:solidFill>
              </a:rPr>
              <a:t>Enables you to monitor whether the supplier is complying with the contract terms (including the terms and conditions, but also the specification and their tender response)</a:t>
            </a:r>
          </a:p>
          <a:p>
            <a:pPr marL="457200" indent="-457200">
              <a:buFontTx/>
              <a:buChar char="-"/>
            </a:pPr>
            <a:endParaRPr lang="en-GB" sz="2800" dirty="0">
              <a:solidFill>
                <a:srgbClr val="FFFFFF"/>
              </a:solidFill>
            </a:endParaRPr>
          </a:p>
          <a:p>
            <a:pPr marL="457200" indent="-457200">
              <a:buFontTx/>
              <a:buChar char="-"/>
            </a:pPr>
            <a:r>
              <a:rPr lang="en-GB" sz="2800" dirty="0">
                <a:solidFill>
                  <a:srgbClr val="FFFFFF"/>
                </a:solidFill>
              </a:rPr>
              <a:t>Managing that performance then helps ensure the outcomes in your specification are achieved</a:t>
            </a:r>
          </a:p>
          <a:p>
            <a:pPr marL="457200" indent="-457200">
              <a:buFontTx/>
              <a:buChar char="-"/>
            </a:pPr>
            <a:endParaRPr lang="en-GB" sz="2800" dirty="0">
              <a:solidFill>
                <a:srgbClr val="FFFFFF"/>
              </a:solidFill>
            </a:endParaRPr>
          </a:p>
          <a:p>
            <a:pPr marL="457200" indent="-457200">
              <a:buFontTx/>
              <a:buChar char="-"/>
            </a:pPr>
            <a:r>
              <a:rPr lang="en-GB" sz="2800" dirty="0">
                <a:solidFill>
                  <a:srgbClr val="FFFFFF"/>
                </a:solidFill>
              </a:rPr>
              <a:t>You can address small issues before they become big issues!</a:t>
            </a:r>
          </a:p>
          <a:p>
            <a:pPr marL="457200" indent="-457200">
              <a:buFontTx/>
              <a:buChar char="-"/>
            </a:pPr>
            <a:endParaRPr lang="en-GB" sz="2800" dirty="0">
              <a:solidFill>
                <a:srgbClr val="FFFFFF"/>
              </a:solidFill>
            </a:endParaRPr>
          </a:p>
          <a:p>
            <a:pPr marL="457200" indent="-457200">
              <a:buFontTx/>
              <a:buChar char="-"/>
            </a:pPr>
            <a:r>
              <a:rPr lang="en-GB" sz="2800" dirty="0">
                <a:solidFill>
                  <a:srgbClr val="FFFFFF"/>
                </a:solidFill>
              </a:rPr>
              <a:t>Positive supplier relationship more likely to lead to positive outcomes for your university</a:t>
            </a:r>
            <a:endParaRPr lang="en-GB" sz="28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04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A461-4ADC-4EC1-914D-6BE3CC449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033" y="496623"/>
            <a:ext cx="11578967" cy="606193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98EAFA"/>
                </a:solidFill>
              </a:rPr>
              <a:t>Contract management - why does it matter?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D0E0E45-AB19-437D-9B70-F67E8B4E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6F81E70C-47E9-738B-1B9E-7E0180A22618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6D87AC-130B-14D1-2B3E-58A47B48BCA0}"/>
              </a:ext>
            </a:extLst>
          </p:cNvPr>
          <p:cNvSpPr txBox="1"/>
          <p:nvPr/>
        </p:nvSpPr>
        <p:spPr>
          <a:xfrm>
            <a:off x="479426" y="1483565"/>
            <a:ext cx="1122914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FFFF"/>
                </a:solidFill>
              </a:rPr>
              <a:t>- Increases the chance of having early sight of problems (supplier in financial distress etc)</a:t>
            </a:r>
          </a:p>
          <a:p>
            <a:endParaRPr lang="en-GB" sz="2800" dirty="0">
              <a:solidFill>
                <a:srgbClr val="FFFFFF"/>
              </a:solidFill>
            </a:endParaRPr>
          </a:p>
          <a:p>
            <a:r>
              <a:rPr lang="en-GB" sz="2800" dirty="0">
                <a:solidFill>
                  <a:srgbClr val="FFFFFF"/>
                </a:solidFill>
              </a:rPr>
              <a:t>- Enables you to realise when changes are needed to the contract </a:t>
            </a:r>
            <a:r>
              <a:rPr lang="en-GB" sz="2800" i="1" dirty="0">
                <a:solidFill>
                  <a:srgbClr val="92D050"/>
                </a:solidFill>
              </a:rPr>
              <a:t>(certain rules about this if you are a contracting authority governed by public procurement law)</a:t>
            </a:r>
          </a:p>
          <a:p>
            <a:endParaRPr lang="en-GB" sz="2800" dirty="0">
              <a:solidFill>
                <a:srgbClr val="FFFFFF"/>
              </a:solidFill>
            </a:endParaRPr>
          </a:p>
          <a:p>
            <a:r>
              <a:rPr lang="en-GB" sz="2800" dirty="0">
                <a:solidFill>
                  <a:srgbClr val="92D050"/>
                </a:solidFill>
              </a:rPr>
              <a:t>- New legal requirements under the Procurement Act regarding transparency </a:t>
            </a:r>
            <a:r>
              <a:rPr lang="en-GB" sz="2800" i="1" dirty="0">
                <a:solidFill>
                  <a:srgbClr val="92D050"/>
                </a:solidFill>
              </a:rPr>
              <a:t>(as above, for in-scope authorities)</a:t>
            </a:r>
          </a:p>
        </p:txBody>
      </p:sp>
    </p:spTree>
    <p:extLst>
      <p:ext uri="{BB962C8B-B14F-4D97-AF65-F5344CB8AC3E}">
        <p14:creationId xmlns:p14="http://schemas.microsoft.com/office/powerpoint/2010/main" val="55953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A461-4ADC-4EC1-914D-6BE3CC449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033" y="496623"/>
            <a:ext cx="11578967" cy="60619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98EAFA"/>
                </a:solidFill>
              </a:rPr>
              <a:t>The benefits of pre-market engagement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D0E0E45-AB19-437D-9B70-F67E8B4E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6F81E70C-47E9-738B-1B9E-7E0180A22618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6D87AC-130B-14D1-2B3E-58A47B48BCA0}"/>
              </a:ext>
            </a:extLst>
          </p:cNvPr>
          <p:cNvSpPr txBox="1"/>
          <p:nvPr/>
        </p:nvSpPr>
        <p:spPr>
          <a:xfrm>
            <a:off x="479426" y="901710"/>
            <a:ext cx="11229145" cy="8648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✅ </a:t>
            </a:r>
            <a:r>
              <a:rPr lang="en-GB" sz="2400" dirty="0">
                <a:solidFill>
                  <a:srgbClr val="FFFFFF"/>
                </a:solidFill>
              </a:rPr>
              <a:t>It helps publicise the procurement and generate interest (this alone is perhaps reason to do it)</a:t>
            </a:r>
            <a:br>
              <a:rPr lang="en-GB" sz="24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r>
              <a:rPr lang="en-GB" sz="2400" dirty="0">
                <a:solidFill>
                  <a:srgbClr val="FFFFFF"/>
                </a:solidFill>
              </a:rPr>
              <a:t>✅ It gives bidders more time to prepare their bid</a:t>
            </a:r>
            <a:br>
              <a:rPr lang="en-GB" sz="24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r>
              <a:rPr lang="en-GB" sz="2400" dirty="0">
                <a:solidFill>
                  <a:srgbClr val="FFFFFF"/>
                </a:solidFill>
              </a:rPr>
              <a:t>✅ It can provide valuable networking opportunities for bidders - consortium bidding, subcontracting etc.</a:t>
            </a:r>
          </a:p>
          <a:p>
            <a:endParaRPr lang="en-GB" sz="2400" dirty="0">
              <a:solidFill>
                <a:srgbClr val="FFFFFF"/>
              </a:solidFill>
            </a:endParaRPr>
          </a:p>
          <a:p>
            <a:r>
              <a:rPr lang="en-GB" sz="2400" dirty="0">
                <a:solidFill>
                  <a:srgbClr val="FFFFFF"/>
                </a:solidFill>
              </a:rPr>
              <a:t>✅ You can understand the challenges, risks and opportunities associated with the procurement from a bidder's perspective. Is your draft specification clear enough? Are your proposed KPIs achievable? Are your draft contract terms commercially acceptable? (see later also on these topics)</a:t>
            </a:r>
          </a:p>
          <a:p>
            <a:br>
              <a:rPr lang="en-GB" sz="24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endParaRPr lang="en-GB" sz="28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35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CEF7586-A016-F6AA-D3C1-7E48D3BCA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8F74-9A75-3093-8E9D-F1ABEFF84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033" y="496623"/>
            <a:ext cx="11578967" cy="60619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98EAFA"/>
                </a:solidFill>
              </a:rPr>
              <a:t>The benefits of pre-market engagement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016DAAF-0DCC-C572-D3F4-A75F91F4B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093226BB-38AA-9278-2FAB-35812B4E1C95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1B6C23-DEC7-C2A4-1282-1B2115B5FF4F}"/>
              </a:ext>
            </a:extLst>
          </p:cNvPr>
          <p:cNvSpPr txBox="1"/>
          <p:nvPr/>
        </p:nvSpPr>
        <p:spPr>
          <a:xfrm>
            <a:off x="613033" y="662223"/>
            <a:ext cx="10710064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 sz="2400" dirty="0"/>
            </a:br>
            <a:br>
              <a:rPr lang="en-GB" sz="24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r>
              <a:rPr lang="en-GB" sz="2400" dirty="0">
                <a:solidFill>
                  <a:srgbClr val="FFFFFF"/>
                </a:solidFill>
              </a:rPr>
              <a:t>✅ It allows the market to talk to you - remember, pre-market engagement should be a two-way street. Valuable feedback from the market can shape your requirements </a:t>
            </a:r>
            <a:r>
              <a:rPr lang="en-GB" sz="2400" dirty="0">
                <a:solidFill>
                  <a:srgbClr val="92D050"/>
                </a:solidFill>
              </a:rPr>
              <a:t>(and for contracting authorities which procedure (open or competitive flexible) you decide to use)</a:t>
            </a:r>
            <a:r>
              <a:rPr lang="en-GB" sz="2400" dirty="0">
                <a:solidFill>
                  <a:srgbClr val="FFFFFF"/>
                </a:solidFill>
              </a:rPr>
              <a:t>. It can also help inform decisions about lotting etc.</a:t>
            </a:r>
          </a:p>
          <a:p>
            <a:endParaRPr lang="en-GB" sz="2400" dirty="0">
              <a:solidFill>
                <a:srgbClr val="FFFFFF"/>
              </a:solidFill>
            </a:endParaRPr>
          </a:p>
          <a:p>
            <a:endParaRPr lang="en-GB" sz="2400" dirty="0">
              <a:solidFill>
                <a:srgbClr val="FFFFFF"/>
              </a:solidFill>
            </a:endParaRPr>
          </a:p>
          <a:p>
            <a:r>
              <a:rPr lang="en-GB" sz="2400" dirty="0">
                <a:solidFill>
                  <a:srgbClr val="FFFFFF"/>
                </a:solidFill>
              </a:rPr>
              <a:t>✅ </a:t>
            </a:r>
            <a:r>
              <a:rPr lang="en-GB" sz="2400" dirty="0">
                <a:solidFill>
                  <a:srgbClr val="92D050"/>
                </a:solidFill>
              </a:rPr>
              <a:t>For contracting authorities, it allows you to talk to the market in a less regulated environment. If those conversations are taking place post-tender for example (and the supplier is asking to change things late in the day), there is a completely different risk profile.</a:t>
            </a:r>
            <a:br>
              <a:rPr lang="en-GB" sz="2400" dirty="0">
                <a:solidFill>
                  <a:srgbClr val="FFFFFF"/>
                </a:solidFill>
              </a:rPr>
            </a:br>
            <a:br>
              <a:rPr lang="en-GB" sz="20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endParaRPr lang="en-GB" sz="28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56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434EAAC-4539-F2BE-D4CF-B2CA98D39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8D7F1-3FAD-CA94-9A1D-DA5B7EA83B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033" y="496623"/>
            <a:ext cx="11578967" cy="60619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98EAFA"/>
                </a:solidFill>
              </a:rPr>
              <a:t>The benefits of pre-market engagement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C1CF426-F754-A117-DC5B-FD367A68C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94C9C038-8673-21CE-BFC9-DA50B08FCD78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32B52A-32F1-5015-5586-FC57703CC20D}"/>
              </a:ext>
            </a:extLst>
          </p:cNvPr>
          <p:cNvSpPr txBox="1"/>
          <p:nvPr/>
        </p:nvSpPr>
        <p:spPr>
          <a:xfrm>
            <a:off x="479426" y="1309645"/>
            <a:ext cx="10994117" cy="7048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 sz="2400" dirty="0"/>
            </a:br>
            <a:r>
              <a:rPr lang="en-GB" sz="2400" dirty="0">
                <a:solidFill>
                  <a:srgbClr val="FFFFFF"/>
                </a:solidFill>
              </a:rPr>
              <a:t>✅ You begin to gain a better understanding of how much the contract(s) might cost (this has can help prevent the need to abandon (cancel) the procurement)</a:t>
            </a:r>
            <a:br>
              <a:rPr lang="en-GB" sz="24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r>
              <a:rPr lang="en-GB" sz="2400" dirty="0">
                <a:solidFill>
                  <a:srgbClr val="FFFFFF"/>
                </a:solidFill>
              </a:rPr>
              <a:t>✅ You start to ascertain what award criteria and social value might be appropriate</a:t>
            </a:r>
            <a:br>
              <a:rPr lang="en-GB" sz="24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r>
              <a:rPr lang="en-GB" sz="2400" dirty="0">
                <a:solidFill>
                  <a:srgbClr val="FFFFFF"/>
                </a:solidFill>
              </a:rPr>
              <a:t>✅ Are there other ways of solving your identified problem/need? Bidders could propose alternatives you might not have considered. They are the experts after all!</a:t>
            </a:r>
          </a:p>
          <a:p>
            <a:br>
              <a:rPr lang="en-GB" sz="2000" dirty="0">
                <a:solidFill>
                  <a:srgbClr val="FFFFFF"/>
                </a:solidFill>
              </a:rPr>
            </a:br>
            <a:br>
              <a:rPr lang="en-GB" sz="20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endParaRPr lang="en-GB" sz="28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12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3D9ADCA-085A-6599-4D37-4B20F85AD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84587-EA12-BB6F-7A04-74E7455E04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033" y="496623"/>
            <a:ext cx="11578967" cy="60619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98EAFA"/>
                </a:solidFill>
              </a:rPr>
              <a:t>Selecting the right supplier – practical tips…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4D6EB7-2002-2C37-6B58-2D932C9AE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D44FAC2B-BBCB-454C-F8C6-C25E41F370C5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B06A4E-B449-4C50-68D8-00EDCF6C4AF9}"/>
              </a:ext>
            </a:extLst>
          </p:cNvPr>
          <p:cNvSpPr txBox="1"/>
          <p:nvPr/>
        </p:nvSpPr>
        <p:spPr>
          <a:xfrm>
            <a:off x="479426" y="1309645"/>
            <a:ext cx="11578967" cy="9264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GB" sz="2400" dirty="0"/>
            </a:br>
            <a:r>
              <a:rPr lang="en-GB" sz="2400" dirty="0">
                <a:solidFill>
                  <a:srgbClr val="FFFFFF"/>
                </a:solidFill>
              </a:rPr>
              <a:t>✅ Pre-market engagement</a:t>
            </a:r>
            <a:br>
              <a:rPr lang="en-GB" sz="24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r>
              <a:rPr lang="en-GB" sz="2400" dirty="0">
                <a:solidFill>
                  <a:srgbClr val="FFFFFF"/>
                </a:solidFill>
              </a:rPr>
              <a:t>✅ Clear, detailed specification </a:t>
            </a:r>
          </a:p>
          <a:p>
            <a:endParaRPr lang="en-GB" sz="2400" dirty="0">
              <a:solidFill>
                <a:srgbClr val="FFFFFF"/>
              </a:solidFill>
            </a:endParaRPr>
          </a:p>
          <a:p>
            <a:r>
              <a:rPr lang="en-GB" sz="2400" dirty="0">
                <a:solidFill>
                  <a:srgbClr val="FFFFFF"/>
                </a:solidFill>
              </a:rPr>
              <a:t>✅ Weightings (price/quality/social value) which reflect what’s important to you</a:t>
            </a:r>
            <a:br>
              <a:rPr lang="en-GB" sz="24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r>
              <a:rPr lang="en-GB" sz="2400" dirty="0">
                <a:solidFill>
                  <a:srgbClr val="FFFFFF"/>
                </a:solidFill>
              </a:rPr>
              <a:t>✅ Carefully crafted evaluation questions </a:t>
            </a:r>
          </a:p>
          <a:p>
            <a:endParaRPr lang="en-GB" sz="2400" dirty="0">
              <a:solidFill>
                <a:srgbClr val="FFFFFF"/>
              </a:solidFill>
            </a:endParaRPr>
          </a:p>
          <a:p>
            <a:r>
              <a:rPr lang="en-GB" sz="2400" dirty="0">
                <a:solidFill>
                  <a:srgbClr val="FFFFFF"/>
                </a:solidFill>
              </a:rPr>
              <a:t>✅ A scoring matrix which allows you to differentiate between bids </a:t>
            </a:r>
          </a:p>
          <a:p>
            <a:endParaRPr lang="en-GB" sz="2400" dirty="0">
              <a:solidFill>
                <a:srgbClr val="FFFFFF"/>
              </a:solidFill>
            </a:endParaRPr>
          </a:p>
          <a:p>
            <a:r>
              <a:rPr lang="en-GB" sz="2400" dirty="0">
                <a:solidFill>
                  <a:srgbClr val="FFFFFF"/>
                </a:solidFill>
              </a:rPr>
              <a:t>✅ Fair contract terms (see later)</a:t>
            </a:r>
          </a:p>
          <a:p>
            <a:endParaRPr lang="en-GB" sz="2400" dirty="0">
              <a:solidFill>
                <a:srgbClr val="FFFFFF"/>
              </a:solidFill>
            </a:endParaRPr>
          </a:p>
          <a:p>
            <a:endParaRPr lang="en-GB" sz="2400" dirty="0">
              <a:solidFill>
                <a:srgbClr val="FFFFFF"/>
              </a:solidFill>
            </a:endParaRPr>
          </a:p>
          <a:p>
            <a:endParaRPr lang="en-GB" sz="2400" dirty="0">
              <a:solidFill>
                <a:srgbClr val="FFFFFF"/>
              </a:solidFill>
            </a:endParaRPr>
          </a:p>
          <a:p>
            <a:endParaRPr lang="en-GB" sz="2400" dirty="0">
              <a:solidFill>
                <a:srgbClr val="FFFFFF"/>
              </a:solidFill>
            </a:endParaRPr>
          </a:p>
          <a:p>
            <a:endParaRPr lang="en-GB" sz="2400" dirty="0">
              <a:solidFill>
                <a:srgbClr val="FFFFFF"/>
              </a:solidFill>
            </a:endParaRPr>
          </a:p>
          <a:p>
            <a:br>
              <a:rPr lang="en-GB" sz="2000" dirty="0">
                <a:solidFill>
                  <a:srgbClr val="FFFFFF"/>
                </a:solidFill>
              </a:rPr>
            </a:br>
            <a:br>
              <a:rPr lang="en-GB" sz="2000" dirty="0">
                <a:solidFill>
                  <a:srgbClr val="FFFFFF"/>
                </a:solidFill>
              </a:rPr>
            </a:br>
            <a:br>
              <a:rPr lang="en-GB" sz="2400" dirty="0">
                <a:solidFill>
                  <a:srgbClr val="FFFFFF"/>
                </a:solidFill>
              </a:rPr>
            </a:b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endParaRPr lang="en-GB" sz="28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9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480C846-7E38-C495-58AA-88798E749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06E49-EFC6-7CEB-77FF-F0DD2FDDE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6" y="382357"/>
            <a:ext cx="11578967" cy="606193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rgbClr val="C3FDFC"/>
                </a:solidFill>
                <a:ea typeface="Microsoft Sans Serif"/>
                <a:cs typeface="Microsoft Sans Serif"/>
              </a:rPr>
              <a:t>Getting the right contract terms – why does it matter? 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1FF234E-663D-AE03-B3D2-F4B5AB907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4DD92590-A0EB-38FA-B107-645C1C96B7AD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F9CA77-6137-9F89-7562-9B6D30DDDE15}"/>
              </a:ext>
            </a:extLst>
          </p:cNvPr>
          <p:cNvSpPr txBox="1"/>
          <p:nvPr/>
        </p:nvSpPr>
        <p:spPr>
          <a:xfrm>
            <a:off x="479426" y="208185"/>
            <a:ext cx="10965934" cy="92581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en-GB" sz="3000" dirty="0">
              <a:solidFill>
                <a:schemeClr val="bg1">
                  <a:lumMod val="85000"/>
                </a:schemeClr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sz="24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Has your university ever: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Had a supplier bump their prices up?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Had a supplier introduce new charges which weren't in the original quote?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Forgot to cancel a contract leading to it automatically rolling over?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Received poor service but had limited rights under the contract to do anything about it?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Wanted to terminate a contract early but faced significant cost penalties for doing so?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^ These examples illustrate why getting the right contract terms is vitally important!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har char="-"/>
            </a:pPr>
            <a:endParaRPr lang="en-GB" dirty="0">
              <a:solidFill>
                <a:srgbClr val="000000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500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har char="-"/>
            </a:pPr>
            <a:endParaRPr lang="en-GB" sz="2400" dirty="0">
              <a:solidFill>
                <a:srgbClr val="F2F2F2"/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har char="-"/>
            </a:pPr>
            <a:endParaRPr lang="en-GB" sz="3000" b="1" dirty="0">
              <a:solidFill>
                <a:srgbClr val="F2F2F2"/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har char="-"/>
            </a:pPr>
            <a:endParaRPr lang="en-GB" sz="3000" b="1" dirty="0">
              <a:solidFill>
                <a:srgbClr val="F2F2F2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000" b="1" i="1" dirty="0">
              <a:solidFill>
                <a:srgbClr val="BEE3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1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4D43891-8B72-3949-E675-356F8961E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1FFE4-0ECA-72F8-BC19-66540A7B5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00654"/>
            <a:ext cx="11578967" cy="606193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rgbClr val="C3FDFC"/>
                </a:solidFill>
                <a:ea typeface="Microsoft Sans Serif"/>
                <a:cs typeface="Microsoft Sans Serif"/>
              </a:rPr>
              <a:t>Getting the right contract terms – why does it matter? 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2EEFBC4-1883-6586-8424-112401BEB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264729F1-C7AF-D6F1-9B84-FB3B55B6B432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A4C05-05D5-0203-D773-BFD549094708}"/>
              </a:ext>
            </a:extLst>
          </p:cNvPr>
          <p:cNvSpPr txBox="1"/>
          <p:nvPr/>
        </p:nvSpPr>
        <p:spPr>
          <a:xfrm>
            <a:off x="442913" y="582304"/>
            <a:ext cx="10965934" cy="76699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en-GB" sz="3000" dirty="0">
              <a:solidFill>
                <a:schemeClr val="bg1">
                  <a:lumMod val="85000"/>
                </a:schemeClr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sz="2400" b="1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The contract establishes the rules of the relationship, including the roles and responsibilities of each party 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Suitable contract terms will protect the university's interests 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Can help to ensure legal compliance – </a:t>
            </a:r>
            <a:r>
              <a:rPr lang="en-GB" sz="2400" dirty="0">
                <a:solidFill>
                  <a:srgbClr val="92D050"/>
                </a:solidFill>
              </a:rPr>
              <a:t>for example prompt payment obligations for contracting authorities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Suitable contract terms will also help avoid bidders: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      (a) Declining to bid;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      (b) "Pricing up" for risk; and/or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      (c) Attempting to negotiate terms post-deadline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500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sz="2400" dirty="0">
              <a:solidFill>
                <a:schemeClr val="bg1">
                  <a:lumMod val="95000"/>
                </a:schemeClr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har char="-"/>
            </a:pPr>
            <a:endParaRPr lang="en-GB" sz="3000" b="1" dirty="0">
              <a:solidFill>
                <a:srgbClr val="F2F2F2"/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har char="-"/>
            </a:pPr>
            <a:endParaRPr lang="en-GB" sz="3000" b="1" dirty="0">
              <a:solidFill>
                <a:srgbClr val="F2F2F2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000" b="1" i="1" dirty="0">
              <a:solidFill>
                <a:srgbClr val="BEE3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98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9212EA8-AC7E-18D6-D711-94A3BD5CD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6AEFC-D53E-3E49-0D44-31E667C17D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033" y="424555"/>
            <a:ext cx="11578967" cy="60619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3FDFC"/>
                </a:solidFill>
                <a:ea typeface="Microsoft Sans Serif"/>
                <a:cs typeface="Microsoft Sans Serif"/>
              </a:rPr>
              <a:t>Key battlegrounds...</a:t>
            </a:r>
            <a:endParaRPr lang="en-US" b="1" dirty="0">
              <a:solidFill>
                <a:srgbClr val="C3FDFC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03E81AE-90CD-273D-59CA-5D868D35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E409E70C-CC0F-5FF8-F283-3AB4A5430254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pic>
        <p:nvPicPr>
          <p:cNvPr id="3" name="Picture 2" descr="Free Roman Warrior illustration and picture">
            <a:extLst>
              <a:ext uri="{FF2B5EF4-FFF2-40B4-BE49-F238E27FC236}">
                <a16:creationId xmlns:a16="http://schemas.microsoft.com/office/drawing/2014/main" id="{776FCEB9-4ECC-3C2F-A34B-5FA9B1FDA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947" y="423334"/>
            <a:ext cx="3494617" cy="609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EAD939-2FE0-D1AB-F18C-0D63643EF968}"/>
              </a:ext>
            </a:extLst>
          </p:cNvPr>
          <p:cNvSpPr txBox="1"/>
          <p:nvPr/>
        </p:nvSpPr>
        <p:spPr>
          <a:xfrm>
            <a:off x="609600" y="1684867"/>
            <a:ext cx="6096000" cy="59093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400" b="1" dirty="0">
                <a:solidFill>
                  <a:srgbClr val="FFC000"/>
                </a:solidFill>
                <a:latin typeface="Neue Haas Grotesk Text Pro"/>
                <a:ea typeface="Segoe UI"/>
                <a:cs typeface="Segoe UI"/>
              </a:rPr>
              <a:t>Liability caps</a:t>
            </a:r>
            <a:endParaRPr lang="en-US" dirty="0" err="1">
              <a:solidFill>
                <a:srgbClr val="000000"/>
              </a:solidFill>
              <a:latin typeface="Neue Haas Grotesk Text Pro"/>
              <a:ea typeface="Segoe UI"/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GB" sz="2400" b="1" dirty="0">
              <a:solidFill>
                <a:srgbClr val="FFC000"/>
              </a:solidFill>
              <a:latin typeface="Neue Haas Grotesk Text Pro"/>
              <a:ea typeface="Segoe UI"/>
              <a:cs typeface="Segoe U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 dirty="0">
                <a:solidFill>
                  <a:srgbClr val="FFC000"/>
                </a:solidFill>
                <a:latin typeface="Neue Haas Grotesk Text Pro"/>
                <a:ea typeface="Segoe UI"/>
                <a:cs typeface="Segoe UI"/>
              </a:rPr>
              <a:t>Indemnities   </a:t>
            </a:r>
            <a:endParaRPr lang="en-GB" sz="2400" dirty="0">
              <a:solidFill>
                <a:srgbClr val="FFFFFF"/>
              </a:solidFill>
              <a:cs typeface="Segoe UI"/>
            </a:endParaRPr>
          </a:p>
          <a:p>
            <a:pPr marL="342900" indent="-342900">
              <a:buFont typeface="Arial"/>
              <a:buChar char="•"/>
            </a:pPr>
            <a:endParaRPr lang="en-GB" sz="2400" b="1" dirty="0">
              <a:solidFill>
                <a:srgbClr val="FFC000"/>
              </a:solidFill>
              <a:cs typeface="Segoe U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 dirty="0">
                <a:solidFill>
                  <a:srgbClr val="FFC000"/>
                </a:solidFill>
                <a:cs typeface="Segoe UI"/>
              </a:rPr>
              <a:t>Intellectual property rights </a:t>
            </a:r>
          </a:p>
          <a:p>
            <a:pPr marL="342900" indent="-342900">
              <a:buFont typeface="Arial"/>
              <a:buChar char="•"/>
            </a:pPr>
            <a:endParaRPr lang="en-GB" sz="2400" b="1" dirty="0">
              <a:solidFill>
                <a:srgbClr val="FFC000"/>
              </a:solidFill>
              <a:cs typeface="Segoe U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 dirty="0">
                <a:solidFill>
                  <a:srgbClr val="FFC000"/>
                </a:solidFill>
                <a:cs typeface="Segoe UI"/>
              </a:rPr>
              <a:t>Termination rights</a:t>
            </a:r>
          </a:p>
          <a:p>
            <a:pPr marL="342900" indent="-342900">
              <a:buFont typeface="Arial"/>
              <a:buChar char="•"/>
            </a:pPr>
            <a:endParaRPr lang="en-GB" sz="2400" b="1" dirty="0">
              <a:solidFill>
                <a:srgbClr val="FFC000"/>
              </a:solidFill>
              <a:cs typeface="Segoe U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 dirty="0">
                <a:solidFill>
                  <a:srgbClr val="FFC000"/>
                </a:solidFill>
                <a:cs typeface="Segoe UI"/>
              </a:rPr>
              <a:t>Price increases</a:t>
            </a:r>
          </a:p>
          <a:p>
            <a:pPr marL="342900" indent="-342900">
              <a:buFont typeface="Arial"/>
              <a:buChar char="•"/>
            </a:pPr>
            <a:endParaRPr lang="en-GB" sz="2400" b="1" dirty="0">
              <a:solidFill>
                <a:srgbClr val="FFC000"/>
              </a:solidFill>
              <a:cs typeface="Segoe U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 dirty="0">
                <a:solidFill>
                  <a:srgbClr val="FFC000"/>
                </a:solidFill>
                <a:cs typeface="Segoe UI"/>
              </a:rPr>
              <a:t>Automatic renewals</a:t>
            </a:r>
          </a:p>
          <a:p>
            <a:endParaRPr lang="en-GB" sz="2400" b="1" dirty="0">
              <a:solidFill>
                <a:srgbClr val="FFC000"/>
              </a:solidFill>
              <a:cs typeface="Segoe UI"/>
            </a:endParaRPr>
          </a:p>
          <a:p>
            <a:endParaRPr lang="en-GB" sz="2400" b="1" dirty="0">
              <a:solidFill>
                <a:srgbClr val="FFC000"/>
              </a:solidFill>
              <a:cs typeface="Segoe UI"/>
            </a:endParaRPr>
          </a:p>
          <a:p>
            <a:endParaRPr lang="en-GB" sz="2400" b="1" dirty="0">
              <a:solidFill>
                <a:srgbClr val="FFC000"/>
              </a:solidFill>
              <a:cs typeface="Segoe UI"/>
            </a:endParaRPr>
          </a:p>
          <a:p>
            <a:endParaRPr lang="en-GB" sz="2400" b="1" dirty="0">
              <a:solidFill>
                <a:srgbClr val="FFC000"/>
              </a:solidFill>
              <a:cs typeface="Segoe UI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25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E2333C9-ECA8-9255-AE0F-EF8389F39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CFE5C-A5F4-B249-FFFC-3F6028960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832" y="431158"/>
            <a:ext cx="11578967" cy="60619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3FDFC"/>
                </a:solidFill>
              </a:rPr>
              <a:t>Contract terms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B0F40F4-B665-5259-0A6E-040D1F8C7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5D041AF5-2565-DA06-DBA8-E95A1A68D278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D4DB4FF-8767-8912-B24D-F89505EFC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006935"/>
              </p:ext>
            </p:extLst>
          </p:nvPr>
        </p:nvGraphicFramePr>
        <p:xfrm>
          <a:off x="855832" y="2554399"/>
          <a:ext cx="10236202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8101">
                  <a:extLst>
                    <a:ext uri="{9D8B030D-6E8A-4147-A177-3AD203B41FA5}">
                      <a16:colId xmlns:a16="http://schemas.microsoft.com/office/drawing/2014/main" val="2825319902"/>
                    </a:ext>
                  </a:extLst>
                </a:gridCol>
                <a:gridCol w="5118101">
                  <a:extLst>
                    <a:ext uri="{9D8B030D-6E8A-4147-A177-3AD203B41FA5}">
                      <a16:colId xmlns:a16="http://schemas.microsoft.com/office/drawing/2014/main" val="2908396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University standard terms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Supplier standard terms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98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Pro-customer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Pro-supplier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38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Fixed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May contain automatic renewal provisions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74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Fixed price (or limited scope for price increases, tied to an index etc)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May contain unrestricted ability for supplier to increase 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70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Greater protection – indemnities in the university’s favour, high/uncapped liability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Limited protection – few/no indemnities, liability may be capped to annual fees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55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Will generally require a high standard of services/goods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May attempt to exclude implied terms around quality, reasonable skill and care etc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39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Various contractual termination rights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Limited contractual termination rights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04503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682B07B-C66C-0970-9703-BADFF83BC807}"/>
              </a:ext>
            </a:extLst>
          </p:cNvPr>
          <p:cNvSpPr txBox="1"/>
          <p:nvPr/>
        </p:nvSpPr>
        <p:spPr>
          <a:xfrm>
            <a:off x="757860" y="1298110"/>
            <a:ext cx="9803369" cy="9955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rgbClr val="FFFFFF"/>
                </a:solidFill>
              </a:rPr>
              <a:t>Why does it matter what contract terms you use?</a:t>
            </a:r>
            <a:endParaRPr lang="en-GB" sz="1000" dirty="0">
              <a:solidFill>
                <a:srgbClr val="FFFFFF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solidFill>
                  <a:srgbClr val="FFFFFF"/>
                </a:solidFill>
              </a:rPr>
              <a:t>Some typical characteristics…</a:t>
            </a:r>
          </a:p>
        </p:txBody>
      </p:sp>
    </p:spTree>
    <p:extLst>
      <p:ext uri="{BB962C8B-B14F-4D97-AF65-F5344CB8AC3E}">
        <p14:creationId xmlns:p14="http://schemas.microsoft.com/office/powerpoint/2010/main" val="243212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09341C4-4912-5F16-2D9D-BE9926224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E84E03-38AA-4A54-FA62-6FC3F7D34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D8A0C7B8-08CC-D643-541B-D47EE16EB744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D8AAC4-8B80-668D-ADCC-B9E22ABC91C9}"/>
              </a:ext>
            </a:extLst>
          </p:cNvPr>
          <p:cNvSpPr txBox="1"/>
          <p:nvPr/>
        </p:nvSpPr>
        <p:spPr>
          <a:xfrm>
            <a:off x="479426" y="778582"/>
            <a:ext cx="11233148" cy="2453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>
              <a:solidFill>
                <a:srgbClr val="FFFFFF"/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ED294D-267D-21A3-7025-847C953826B0}"/>
              </a:ext>
            </a:extLst>
          </p:cNvPr>
          <p:cNvSpPr txBox="1"/>
          <p:nvPr/>
        </p:nvSpPr>
        <p:spPr>
          <a:xfrm>
            <a:off x="613033" y="1388606"/>
            <a:ext cx="10755183" cy="1696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000" dirty="0">
              <a:solidFill>
                <a:srgbClr val="FFFFFF"/>
              </a:solidFill>
              <a:latin typeface="Neue Haas Grotesk Text Pro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000" dirty="0">
              <a:solidFill>
                <a:srgbClr val="FFFFFF"/>
              </a:solidFill>
            </a:endParaRPr>
          </a:p>
        </p:txBody>
      </p:sp>
      <p:pic>
        <p:nvPicPr>
          <p:cNvPr id="2054" name="Picture 6" descr="Free A close-up view of a contract and pen on a wooden desk, ideal for business themes. Stock Photo">
            <a:extLst>
              <a:ext uri="{FF2B5EF4-FFF2-40B4-BE49-F238E27FC236}">
                <a16:creationId xmlns:a16="http://schemas.microsoft.com/office/drawing/2014/main" id="{CF7AB954-7D83-E4D4-94F7-E456B2375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72" y="1916428"/>
            <a:ext cx="1352509" cy="9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4352899-DAAD-AF92-40D0-2C506D7B2041}"/>
              </a:ext>
            </a:extLst>
          </p:cNvPr>
          <p:cNvSpPr/>
          <p:nvPr/>
        </p:nvSpPr>
        <p:spPr>
          <a:xfrm>
            <a:off x="886598" y="2870389"/>
            <a:ext cx="9934833" cy="4323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&lt;&lt;&lt; Pro-customer contract terms </a:t>
            </a:r>
            <a:r>
              <a:rPr lang="en-GB" dirty="0"/>
              <a:t>                                       </a:t>
            </a:r>
            <a:r>
              <a:rPr lang="en-GB" b="1" dirty="0"/>
              <a:t>Pro-supplier contract terms &gt;&gt;&gt;</a:t>
            </a:r>
            <a:endParaRPr lang="en-GB" dirty="0"/>
          </a:p>
        </p:txBody>
      </p:sp>
      <p:pic>
        <p:nvPicPr>
          <p:cNvPr id="15" name="Picture 6" descr="Free A close-up view of a contract and pen on a wooden desk, ideal for business themes. Stock Photo">
            <a:extLst>
              <a:ext uri="{FF2B5EF4-FFF2-40B4-BE49-F238E27FC236}">
                <a16:creationId xmlns:a16="http://schemas.microsoft.com/office/drawing/2014/main" id="{7FA616CC-3D71-08F6-AED4-3F74EACB2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459" y="3706430"/>
            <a:ext cx="1352509" cy="9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451D2EC-CC9E-8158-770D-F40CEEB13EAA}"/>
              </a:ext>
            </a:extLst>
          </p:cNvPr>
          <p:cNvSpPr txBox="1"/>
          <p:nvPr/>
        </p:nvSpPr>
        <p:spPr>
          <a:xfrm>
            <a:off x="748135" y="3972150"/>
            <a:ext cx="3830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Supplier negotiation &gt;&gt;&gt;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DC1B94-8399-C76A-A8FF-BF83090D456B}"/>
              </a:ext>
            </a:extLst>
          </p:cNvPr>
          <p:cNvSpPr/>
          <p:nvPr/>
        </p:nvSpPr>
        <p:spPr>
          <a:xfrm>
            <a:off x="886598" y="4667129"/>
            <a:ext cx="9934833" cy="4323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&lt;&lt;&lt; Pro-customer contract terms </a:t>
            </a:r>
            <a:r>
              <a:rPr lang="en-GB" dirty="0"/>
              <a:t>                                       </a:t>
            </a:r>
            <a:r>
              <a:rPr lang="en-GB" b="1" dirty="0"/>
              <a:t>Pro-supplier contract terms &gt;&gt;&gt;</a:t>
            </a:r>
            <a:endParaRPr lang="en-GB" dirty="0"/>
          </a:p>
        </p:txBody>
      </p:sp>
      <p:sp>
        <p:nvSpPr>
          <p:cNvPr id="2049" name="TextBox 2048">
            <a:extLst>
              <a:ext uri="{FF2B5EF4-FFF2-40B4-BE49-F238E27FC236}">
                <a16:creationId xmlns:a16="http://schemas.microsoft.com/office/drawing/2014/main" id="{54D2BBB2-16F8-4A20-1921-F31A0EE0D4E2}"/>
              </a:ext>
            </a:extLst>
          </p:cNvPr>
          <p:cNvSpPr txBox="1"/>
          <p:nvPr/>
        </p:nvSpPr>
        <p:spPr>
          <a:xfrm>
            <a:off x="937606" y="697728"/>
            <a:ext cx="111352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3FDFC"/>
                </a:solidFill>
              </a:rPr>
              <a:t>Scenario 1: the </a:t>
            </a:r>
            <a:r>
              <a:rPr lang="en-US" sz="2800" b="1" i="1" dirty="0">
                <a:solidFill>
                  <a:srgbClr val="FFC000"/>
                </a:solidFill>
              </a:rPr>
              <a:t>university’s</a:t>
            </a:r>
            <a:r>
              <a:rPr lang="en-US" sz="2800" b="1" dirty="0">
                <a:solidFill>
                  <a:srgbClr val="C3FDFC"/>
                </a:solidFill>
              </a:rPr>
              <a:t> terms are the starting point</a:t>
            </a:r>
            <a:endParaRPr lang="en-GB" sz="2800" dirty="0"/>
          </a:p>
        </p:txBody>
      </p:sp>
      <p:sp>
        <p:nvSpPr>
          <p:cNvPr id="2053" name="TextBox 2052">
            <a:extLst>
              <a:ext uri="{FF2B5EF4-FFF2-40B4-BE49-F238E27FC236}">
                <a16:creationId xmlns:a16="http://schemas.microsoft.com/office/drawing/2014/main" id="{AEAA894C-6470-73E9-6BCC-2FB7C5A64B57}"/>
              </a:ext>
            </a:extLst>
          </p:cNvPr>
          <p:cNvSpPr txBox="1"/>
          <p:nvPr/>
        </p:nvSpPr>
        <p:spPr>
          <a:xfrm>
            <a:off x="4907968" y="3982195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Agreed final version</a:t>
            </a:r>
          </a:p>
        </p:txBody>
      </p:sp>
    </p:spTree>
    <p:extLst>
      <p:ext uri="{BB962C8B-B14F-4D97-AF65-F5344CB8AC3E}">
        <p14:creationId xmlns:p14="http://schemas.microsoft.com/office/powerpoint/2010/main" val="299104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24" grpId="0" animBg="1"/>
      <p:bldP spid="205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830C4CE-1100-F2BE-AF97-EFF282084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11549F0-F425-D009-266C-D7A960C23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FE5E12E7-1D47-0750-AF93-218751A708D1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DE6F1D-1927-F87C-9F8D-58890933B8E1}"/>
              </a:ext>
            </a:extLst>
          </p:cNvPr>
          <p:cNvSpPr txBox="1"/>
          <p:nvPr/>
        </p:nvSpPr>
        <p:spPr>
          <a:xfrm>
            <a:off x="479426" y="778582"/>
            <a:ext cx="11233148" cy="2453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dirty="0">
              <a:solidFill>
                <a:srgbClr val="FFFFFF"/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94B85C-6361-A891-B5BC-DA5354101EE5}"/>
              </a:ext>
            </a:extLst>
          </p:cNvPr>
          <p:cNvSpPr txBox="1"/>
          <p:nvPr/>
        </p:nvSpPr>
        <p:spPr>
          <a:xfrm>
            <a:off x="613033" y="1388606"/>
            <a:ext cx="10755183" cy="1696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000" dirty="0">
              <a:solidFill>
                <a:srgbClr val="FFFFFF"/>
              </a:solidFill>
              <a:latin typeface="Neue Haas Grotesk Text Pro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000" dirty="0">
              <a:solidFill>
                <a:srgbClr val="FFFFFF"/>
              </a:solidFill>
            </a:endParaRPr>
          </a:p>
        </p:txBody>
      </p:sp>
      <p:pic>
        <p:nvPicPr>
          <p:cNvPr id="2054" name="Picture 6" descr="Free A close-up view of a contract and pen on a wooden desk, ideal for business themes. Stock Photo">
            <a:extLst>
              <a:ext uri="{FF2B5EF4-FFF2-40B4-BE49-F238E27FC236}">
                <a16:creationId xmlns:a16="http://schemas.microsoft.com/office/drawing/2014/main" id="{6E4E5596-CF0F-C6C2-D9C0-4750E8A2F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1539" y="1898592"/>
            <a:ext cx="1352509" cy="9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6700E4B-2482-5DD2-9262-A9EABA8F82BA}"/>
              </a:ext>
            </a:extLst>
          </p:cNvPr>
          <p:cNvSpPr/>
          <p:nvPr/>
        </p:nvSpPr>
        <p:spPr>
          <a:xfrm>
            <a:off x="886598" y="2870389"/>
            <a:ext cx="9934833" cy="4323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&lt;&lt;&lt; Pro-customer contract terms </a:t>
            </a:r>
            <a:r>
              <a:rPr lang="en-GB" dirty="0"/>
              <a:t>                                       </a:t>
            </a:r>
            <a:r>
              <a:rPr lang="en-GB" b="1" dirty="0"/>
              <a:t>Pro-supplier contract terms &gt;&gt;&gt;</a:t>
            </a:r>
            <a:endParaRPr lang="en-GB" dirty="0"/>
          </a:p>
        </p:txBody>
      </p:sp>
      <p:pic>
        <p:nvPicPr>
          <p:cNvPr id="15" name="Picture 6" descr="Free A close-up view of a contract and pen on a wooden desk, ideal for business themes. Stock Photo">
            <a:extLst>
              <a:ext uri="{FF2B5EF4-FFF2-40B4-BE49-F238E27FC236}">
                <a16:creationId xmlns:a16="http://schemas.microsoft.com/office/drawing/2014/main" id="{3E4EBF70-60DF-1D83-4C9F-4A62BF2D2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763" y="3621987"/>
            <a:ext cx="1352509" cy="9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E9B4E8E-D2FD-85E0-FD59-CCB7378F9C78}"/>
              </a:ext>
            </a:extLst>
          </p:cNvPr>
          <p:cNvSpPr txBox="1"/>
          <p:nvPr/>
        </p:nvSpPr>
        <p:spPr>
          <a:xfrm>
            <a:off x="8049182" y="3911814"/>
            <a:ext cx="3830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&lt;&lt;&lt; University negotiation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02D0B69-4A54-5866-A3C7-7DE9AD1BEE13}"/>
              </a:ext>
            </a:extLst>
          </p:cNvPr>
          <p:cNvSpPr/>
          <p:nvPr/>
        </p:nvSpPr>
        <p:spPr>
          <a:xfrm>
            <a:off x="886598" y="4667129"/>
            <a:ext cx="9934833" cy="4323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&lt;&lt;&lt; Pro-customer contract terms </a:t>
            </a:r>
            <a:r>
              <a:rPr lang="en-GB" dirty="0"/>
              <a:t>                                       </a:t>
            </a:r>
            <a:r>
              <a:rPr lang="en-GB" b="1" dirty="0"/>
              <a:t>Pro-supplier contract terms &gt;&gt;&gt;</a:t>
            </a:r>
            <a:endParaRPr lang="en-GB" dirty="0"/>
          </a:p>
        </p:txBody>
      </p:sp>
      <p:sp>
        <p:nvSpPr>
          <p:cNvPr id="2049" name="TextBox 2048">
            <a:extLst>
              <a:ext uri="{FF2B5EF4-FFF2-40B4-BE49-F238E27FC236}">
                <a16:creationId xmlns:a16="http://schemas.microsoft.com/office/drawing/2014/main" id="{8EAF2B54-6D6B-75D3-B759-1214CF1BB898}"/>
              </a:ext>
            </a:extLst>
          </p:cNvPr>
          <p:cNvSpPr txBox="1"/>
          <p:nvPr/>
        </p:nvSpPr>
        <p:spPr>
          <a:xfrm>
            <a:off x="937606" y="697728"/>
            <a:ext cx="111352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3FDFC"/>
                </a:solidFill>
              </a:rPr>
              <a:t>Scenario 2: the </a:t>
            </a:r>
            <a:r>
              <a:rPr lang="en-US" sz="2800" b="1" i="1" dirty="0">
                <a:solidFill>
                  <a:srgbClr val="00B0F0"/>
                </a:solidFill>
              </a:rPr>
              <a:t>supplier’s</a:t>
            </a:r>
            <a:r>
              <a:rPr lang="en-US" sz="2800" b="1" dirty="0">
                <a:solidFill>
                  <a:srgbClr val="C3FDFC"/>
                </a:solidFill>
              </a:rPr>
              <a:t> terms are the starting point</a:t>
            </a:r>
            <a:endParaRPr lang="en-GB" sz="2800" dirty="0"/>
          </a:p>
        </p:txBody>
      </p:sp>
      <p:sp>
        <p:nvSpPr>
          <p:cNvPr id="2053" name="TextBox 2052">
            <a:extLst>
              <a:ext uri="{FF2B5EF4-FFF2-40B4-BE49-F238E27FC236}">
                <a16:creationId xmlns:a16="http://schemas.microsoft.com/office/drawing/2014/main" id="{EE58C879-1959-9FD0-A431-8021B499B7F6}"/>
              </a:ext>
            </a:extLst>
          </p:cNvPr>
          <p:cNvSpPr txBox="1"/>
          <p:nvPr/>
        </p:nvSpPr>
        <p:spPr>
          <a:xfrm>
            <a:off x="4275990" y="3911814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Agreed final version</a:t>
            </a:r>
          </a:p>
        </p:txBody>
      </p:sp>
    </p:spTree>
    <p:extLst>
      <p:ext uri="{BB962C8B-B14F-4D97-AF65-F5344CB8AC3E}">
        <p14:creationId xmlns:p14="http://schemas.microsoft.com/office/powerpoint/2010/main" val="157721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24" grpId="0" animBg="1"/>
      <p:bldP spid="205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50D1EFF-E735-583D-D065-0557D5D53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A9134-4F74-564A-75F0-5255F3028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706579"/>
            <a:ext cx="11578967" cy="606193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98EAFA"/>
                </a:solidFill>
              </a:rPr>
              <a:t>Key Performance Indicators (KPIs): where should you set the bar?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02720D6-BC1D-9FFE-A6B7-C23FAA24B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5DFC32FA-90BC-90A5-AE33-A60105AD2C4E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726135-1F2B-E663-F240-DEC66C99B5B3}"/>
              </a:ext>
            </a:extLst>
          </p:cNvPr>
          <p:cNvSpPr txBox="1"/>
          <p:nvPr/>
        </p:nvSpPr>
        <p:spPr>
          <a:xfrm>
            <a:off x="365781" y="1751249"/>
            <a:ext cx="10627399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n-GB" sz="2800" b="1" dirty="0">
                <a:solidFill>
                  <a:srgbClr val="FFC000"/>
                </a:solidFill>
              </a:rPr>
              <a:t>Too high? </a:t>
            </a:r>
            <a:r>
              <a:rPr lang="en-GB" sz="2800" dirty="0">
                <a:solidFill>
                  <a:srgbClr val="FFFFFF"/>
                </a:solidFill>
              </a:rPr>
              <a:t>Risks: bidders don’t bid, “price up”, or seek to renegotiate before signing the contract </a:t>
            </a:r>
            <a:r>
              <a:rPr lang="en-GB" sz="2800" dirty="0">
                <a:solidFill>
                  <a:srgbClr val="92D050"/>
                </a:solidFill>
              </a:rPr>
              <a:t>(for contracting authorities potentially problematic in light of new contract publication requirements)</a:t>
            </a:r>
          </a:p>
          <a:p>
            <a:pPr marL="457200" indent="-457200">
              <a:buFontTx/>
              <a:buChar char="-"/>
            </a:pPr>
            <a:endParaRPr lang="en-GB" sz="500" dirty="0">
              <a:solidFill>
                <a:srgbClr val="FFFFFF"/>
              </a:solidFill>
            </a:endParaRPr>
          </a:p>
          <a:p>
            <a:pPr marL="457200" indent="-457200">
              <a:buFontTx/>
              <a:buChar char="-"/>
            </a:pPr>
            <a:endParaRPr lang="en-GB" sz="2800" dirty="0">
              <a:solidFill>
                <a:srgbClr val="FFFFFF"/>
              </a:solidFill>
            </a:endParaRPr>
          </a:p>
          <a:p>
            <a:pPr marL="457200" indent="-457200">
              <a:buFontTx/>
              <a:buChar char="-"/>
            </a:pPr>
            <a:r>
              <a:rPr lang="en-GB" sz="2800" b="1" dirty="0">
                <a:solidFill>
                  <a:srgbClr val="FFC000"/>
                </a:solidFill>
              </a:rPr>
              <a:t>Too low? </a:t>
            </a:r>
            <a:r>
              <a:rPr lang="en-GB" sz="2800" dirty="0">
                <a:solidFill>
                  <a:srgbClr val="FFFFFF"/>
                </a:solidFill>
              </a:rPr>
              <a:t>doesn’t drive high standards, arguably doesn’t promote value for money etc</a:t>
            </a:r>
          </a:p>
          <a:p>
            <a:pPr marL="457200" indent="-457200">
              <a:buFontTx/>
              <a:buChar char="-"/>
            </a:pPr>
            <a:endParaRPr lang="en-GB" sz="2400" dirty="0">
              <a:solidFill>
                <a:srgbClr val="FFFFFF"/>
              </a:solidFill>
            </a:endParaRPr>
          </a:p>
          <a:p>
            <a:endParaRPr lang="en-GB" sz="2400" dirty="0">
              <a:solidFill>
                <a:srgbClr val="FFFFFF"/>
              </a:solidFill>
            </a:endParaRPr>
          </a:p>
          <a:p>
            <a:endParaRPr lang="en-GB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21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BE0C770-4822-384C-16FF-937A78AF1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B3B6816-82FF-61F9-C89C-430AFB094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A1263CF5-EAF3-1491-AB21-B788E285C40F}"/>
              </a:ext>
            </a:extLst>
          </p:cNvPr>
          <p:cNvSpPr txBox="1">
            <a:spLocks/>
          </p:cNvSpPr>
          <p:nvPr/>
        </p:nvSpPr>
        <p:spPr>
          <a:xfrm>
            <a:off x="10034604" y="6141143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6238593-0D92-4AAF-02F4-282494EEF15C}"/>
              </a:ext>
            </a:extLst>
          </p:cNvPr>
          <p:cNvSpPr txBox="1">
            <a:spLocks/>
          </p:cNvSpPr>
          <p:nvPr/>
        </p:nvSpPr>
        <p:spPr>
          <a:xfrm>
            <a:off x="1223126" y="154112"/>
            <a:ext cx="9934609" cy="288703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2400" b="1" dirty="0">
              <a:solidFill>
                <a:srgbClr val="FFFF00">
                  <a:alpha val="77000"/>
                </a:srgbClr>
              </a:solidFill>
            </a:endParaRPr>
          </a:p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2400" dirty="0">
              <a:solidFill>
                <a:srgbClr val="FFFF00">
                  <a:alpha val="77000"/>
                </a:srgbClr>
              </a:solidFill>
            </a:endParaRPr>
          </a:p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2400" dirty="0">
              <a:solidFill>
                <a:srgbClr val="FFFF00">
                  <a:alpha val="77000"/>
                </a:srgbClr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81B0E92-8D80-3D23-87BC-48DA20EB479C}"/>
              </a:ext>
            </a:extLst>
          </p:cNvPr>
          <p:cNvSpPr txBox="1">
            <a:spLocks/>
          </p:cNvSpPr>
          <p:nvPr/>
        </p:nvSpPr>
        <p:spPr>
          <a:xfrm>
            <a:off x="5651349" y="3219099"/>
            <a:ext cx="6723010" cy="42040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dirty="0">
              <a:solidFill>
                <a:schemeClr val="bg1">
                  <a:lumMod val="95000"/>
                  <a:alpha val="77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8C0D95-9259-8F03-3DD8-FD94CC374908}"/>
              </a:ext>
            </a:extLst>
          </p:cNvPr>
          <p:cNvSpPr txBox="1"/>
          <p:nvPr/>
        </p:nvSpPr>
        <p:spPr>
          <a:xfrm>
            <a:off x="5067300" y="6498944"/>
            <a:ext cx="95551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600" b="0" i="1" dirty="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A35B7B-9D63-A3FB-E23A-9E3E7535E332}"/>
              </a:ext>
            </a:extLst>
          </p:cNvPr>
          <p:cNvSpPr txBox="1"/>
          <p:nvPr/>
        </p:nvSpPr>
        <p:spPr>
          <a:xfrm>
            <a:off x="-1831771" y="477234"/>
            <a:ext cx="125939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3FDFC"/>
                </a:solidFill>
              </a:rPr>
              <a:t>Setting and managing KPIs: top tips!</a:t>
            </a:r>
            <a:endParaRPr lang="en-GB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878D72-6855-1FF8-2452-206080B4261A}"/>
              </a:ext>
            </a:extLst>
          </p:cNvPr>
          <p:cNvSpPr txBox="1"/>
          <p:nvPr/>
        </p:nvSpPr>
        <p:spPr>
          <a:xfrm>
            <a:off x="587710" y="1082510"/>
            <a:ext cx="10679670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dirty="0">
                <a:solidFill>
                  <a:schemeClr val="bg1"/>
                </a:solidFill>
              </a:rPr>
              <a:t>Set KPIs which are capable of objective measurement (</a:t>
            </a:r>
            <a:r>
              <a:rPr lang="en-GB" sz="2400" b="1" dirty="0">
                <a:solidFill>
                  <a:srgbClr val="FFC000"/>
                </a:solidFill>
              </a:rPr>
              <a:t>“SMART” </a:t>
            </a:r>
            <a:r>
              <a:rPr lang="en-GB" sz="2400" dirty="0">
                <a:solidFill>
                  <a:schemeClr val="bg1"/>
                </a:solidFill>
              </a:rPr>
              <a:t>approach – </a:t>
            </a:r>
            <a:r>
              <a:rPr lang="en-GB" sz="2400" u="sng" dirty="0">
                <a:solidFill>
                  <a:srgbClr val="FFC000"/>
                </a:solidFill>
              </a:rPr>
              <a:t>S</a:t>
            </a:r>
            <a:r>
              <a:rPr lang="en-GB" sz="2400" dirty="0">
                <a:solidFill>
                  <a:schemeClr val="bg1"/>
                </a:solidFill>
              </a:rPr>
              <a:t>pecific, </a:t>
            </a:r>
            <a:r>
              <a:rPr lang="en-GB" sz="2400" u="sng" dirty="0">
                <a:solidFill>
                  <a:srgbClr val="FFC000"/>
                </a:solidFill>
              </a:rPr>
              <a:t>M</a:t>
            </a:r>
            <a:r>
              <a:rPr lang="en-GB" sz="2400" dirty="0">
                <a:solidFill>
                  <a:schemeClr val="bg1"/>
                </a:solidFill>
              </a:rPr>
              <a:t>easurable, </a:t>
            </a:r>
            <a:r>
              <a:rPr lang="en-GB" sz="2400" u="sng" dirty="0">
                <a:solidFill>
                  <a:srgbClr val="FFC000"/>
                </a:solidFill>
              </a:rPr>
              <a:t>A</a:t>
            </a:r>
            <a:r>
              <a:rPr lang="en-GB" sz="2400" dirty="0">
                <a:solidFill>
                  <a:schemeClr val="bg1"/>
                </a:solidFill>
              </a:rPr>
              <a:t>chievable, </a:t>
            </a:r>
            <a:r>
              <a:rPr lang="en-GB" sz="2400" u="sng" dirty="0">
                <a:solidFill>
                  <a:srgbClr val="FFC000"/>
                </a:solidFill>
              </a:rPr>
              <a:t>R</a:t>
            </a:r>
            <a:r>
              <a:rPr lang="en-GB" sz="2400" dirty="0">
                <a:solidFill>
                  <a:schemeClr val="bg1"/>
                </a:solidFill>
              </a:rPr>
              <a:t>ealistic, </a:t>
            </a:r>
            <a:r>
              <a:rPr lang="en-GB" sz="2400" u="sng" dirty="0">
                <a:solidFill>
                  <a:srgbClr val="FFC000"/>
                </a:solidFill>
              </a:rPr>
              <a:t>T</a:t>
            </a:r>
            <a:r>
              <a:rPr lang="en-GB" sz="2400" dirty="0">
                <a:solidFill>
                  <a:schemeClr val="bg1"/>
                </a:solidFill>
              </a:rPr>
              <a:t>ime Bound)</a:t>
            </a:r>
          </a:p>
          <a:p>
            <a:pPr marL="285750" indent="-285750">
              <a:buFontTx/>
              <a:buChar char="-"/>
            </a:pP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dirty="0">
                <a:solidFill>
                  <a:schemeClr val="bg1"/>
                </a:solidFill>
              </a:rPr>
              <a:t>Talk to the market to assist with the above – for example, sharing draft KPIs for comment during pre-market engagement </a:t>
            </a:r>
          </a:p>
          <a:p>
            <a:pPr marL="285750" indent="-285750">
              <a:buFontTx/>
              <a:buChar char="-"/>
            </a:pP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dirty="0">
                <a:solidFill>
                  <a:schemeClr val="bg1"/>
                </a:solidFill>
              </a:rPr>
              <a:t>Look at what KPI others have set (and, in due course, how performance is going against those KPIs – </a:t>
            </a:r>
            <a:r>
              <a:rPr lang="en-GB" sz="2400" dirty="0">
                <a:solidFill>
                  <a:srgbClr val="92D050"/>
                </a:solidFill>
              </a:rPr>
              <a:t>new contract performance notices</a:t>
            </a:r>
            <a:r>
              <a:rPr lang="en-GB" sz="2400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buFontTx/>
              <a:buChar char="-"/>
            </a:pP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dirty="0">
                <a:solidFill>
                  <a:schemeClr val="bg1"/>
                </a:solidFill>
              </a:rPr>
              <a:t>Look at performance of your existing contracts </a:t>
            </a:r>
          </a:p>
          <a:p>
            <a:pPr marL="285750" indent="-285750">
              <a:buFontTx/>
              <a:buChar char="-"/>
            </a:pPr>
            <a:endParaRPr lang="en-GB" sz="24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dirty="0">
                <a:solidFill>
                  <a:schemeClr val="bg1"/>
                </a:solidFill>
              </a:rPr>
              <a:t>Send the supplier regular notifications detailing KPI performance</a:t>
            </a:r>
          </a:p>
          <a:p>
            <a:pPr marL="285750" indent="-285750">
              <a:buFontTx/>
              <a:buChar char="-"/>
            </a:pPr>
            <a:endParaRPr lang="en-GB" sz="24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GB" sz="2000" dirty="0">
              <a:solidFill>
                <a:schemeClr val="bg1"/>
              </a:solidFill>
            </a:endParaRPr>
          </a:p>
          <a:p>
            <a:endParaRPr lang="en-GB" sz="24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GB" sz="1000" dirty="0">
              <a:solidFill>
                <a:schemeClr val="bg1"/>
              </a:solidFill>
            </a:endParaRPr>
          </a:p>
          <a:p>
            <a:endParaRPr lang="en-GB" sz="1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GB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03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A461-4ADC-4EC1-914D-6BE3CC449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516" y="362820"/>
            <a:ext cx="11578967" cy="606193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rgbClr val="C3FDFC"/>
                </a:solidFill>
              </a:rPr>
              <a:t>A tale of two contract managers…</a:t>
            </a:r>
            <a:br>
              <a:rPr lang="en-US" b="1">
                <a:solidFill>
                  <a:srgbClr val="C3FDFC"/>
                </a:solidFill>
              </a:rPr>
            </a:br>
            <a:endParaRPr lang="en-US" b="1">
              <a:solidFill>
                <a:srgbClr val="C3FDFC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D0E0E45-AB19-437D-9B70-F67E8B4E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6F81E70C-47E9-738B-1B9E-7E0180A22618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484FF5-2BE6-5F90-D903-A9F7A753E777}"/>
              </a:ext>
            </a:extLst>
          </p:cNvPr>
          <p:cNvSpPr txBox="1"/>
          <p:nvPr/>
        </p:nvSpPr>
        <p:spPr>
          <a:xfrm>
            <a:off x="306516" y="1307722"/>
            <a:ext cx="6041136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>
                <a:solidFill>
                  <a:srgbClr val="92D050"/>
                </a:solidFill>
              </a:rPr>
              <a:t>Contract Manager A:</a:t>
            </a:r>
            <a:r>
              <a:rPr lang="en-GB" sz="2400" b="1">
                <a:solidFill>
                  <a:srgbClr val="FFC000"/>
                </a:solidFill>
              </a:rPr>
              <a:t> David</a:t>
            </a:r>
          </a:p>
          <a:p>
            <a:endParaRPr lang="en-GB" sz="240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Was already overstretched</a:t>
            </a:r>
          </a:p>
          <a:p>
            <a:pPr marL="342900" indent="-342900">
              <a:buFontTx/>
              <a:buChar char="-"/>
            </a:pPr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Has never received any training on contract management</a:t>
            </a:r>
          </a:p>
          <a:p>
            <a:pPr marL="342900" indent="-342900">
              <a:buFontTx/>
              <a:buChar char="-"/>
            </a:pPr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Wasn’t involved in the original procurement</a:t>
            </a:r>
          </a:p>
          <a:p>
            <a:pPr marL="342900" indent="-342900">
              <a:buFontTx/>
              <a:buChar char="-"/>
            </a:pPr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Doesn’t actually have a copy of the contract </a:t>
            </a:r>
          </a:p>
          <a:p>
            <a:pPr marL="342900" indent="-342900">
              <a:buFontTx/>
              <a:buChar char="-"/>
            </a:pPr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Avoids engaging with the supplier unless he really has to</a:t>
            </a:r>
          </a:p>
          <a:p>
            <a:pPr marL="342900" indent="-342900">
              <a:buFontTx/>
              <a:buChar char="-"/>
            </a:pPr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All contact verbal (phones calls </a:t>
            </a:r>
          </a:p>
          <a:p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     etc) - limited record keeping </a:t>
            </a:r>
            <a:endParaRPr lang="en-GB" sz="2800">
              <a:solidFill>
                <a:schemeClr val="bg1">
                  <a:lumMod val="85000"/>
                </a:schemeClr>
              </a:solidFill>
            </a:endParaRPr>
          </a:p>
          <a:p>
            <a:pPr marL="571500" indent="-571500">
              <a:buAutoNum type="romanLcParenBoth"/>
            </a:pPr>
            <a:endParaRPr lang="en-GB" sz="28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630C67-935F-3BD7-3319-0D25F35521D8}"/>
              </a:ext>
            </a:extLst>
          </p:cNvPr>
          <p:cNvSpPr txBox="1"/>
          <p:nvPr/>
        </p:nvSpPr>
        <p:spPr>
          <a:xfrm>
            <a:off x="5958838" y="1322516"/>
            <a:ext cx="636270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>
                <a:solidFill>
                  <a:srgbClr val="92D050"/>
                </a:solidFill>
              </a:rPr>
              <a:t>Contract Manager B: </a:t>
            </a:r>
            <a:r>
              <a:rPr lang="en-GB" sz="2400" b="1">
                <a:solidFill>
                  <a:srgbClr val="FFC000"/>
                </a:solidFill>
              </a:rPr>
              <a:t>Zara</a:t>
            </a:r>
          </a:p>
          <a:p>
            <a:endParaRPr lang="en-GB" sz="2400" b="1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Tx/>
              <a:buChar char="-"/>
            </a:pPr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Job role takes account of the time needed to manage the contract</a:t>
            </a:r>
          </a:p>
          <a:p>
            <a:pPr marL="342900" indent="-342900">
              <a:buFontTx/>
              <a:buChar char="-"/>
            </a:pPr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Has received training on effective contract management</a:t>
            </a:r>
          </a:p>
          <a:p>
            <a:pPr marL="342900" indent="-342900">
              <a:buFontTx/>
              <a:buChar char="-"/>
            </a:pPr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Helped draft the specification, and </a:t>
            </a:r>
          </a:p>
          <a:p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    was an evaluator </a:t>
            </a:r>
          </a:p>
          <a:p>
            <a:pPr marL="342900" indent="-342900">
              <a:buFontTx/>
              <a:buChar char="-"/>
            </a:pPr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Regularly consults the contract terms (including spec/tender response)</a:t>
            </a:r>
          </a:p>
          <a:p>
            <a:pPr marL="342900" indent="-342900">
              <a:buFontTx/>
              <a:buChar char="-"/>
            </a:pPr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Meets regularly with the supplier</a:t>
            </a:r>
          </a:p>
          <a:p>
            <a:pPr marL="342900" indent="-342900">
              <a:buFontTx/>
              <a:buChar char="-"/>
            </a:pPr>
            <a:r>
              <a:rPr lang="en-GB" sz="2400">
                <a:solidFill>
                  <a:schemeClr val="bg1">
                    <a:lumMod val="85000"/>
                  </a:schemeClr>
                </a:solidFill>
              </a:rPr>
              <a:t>Written records exist (emails, meeting minutes etc)</a:t>
            </a:r>
            <a:endParaRPr lang="en-GB" sz="2800">
              <a:solidFill>
                <a:schemeClr val="bg1">
                  <a:lumMod val="85000"/>
                </a:schemeClr>
              </a:solidFill>
            </a:endParaRPr>
          </a:p>
          <a:p>
            <a:pPr marL="571500" indent="-571500">
              <a:buAutoNum type="romanLcParenBoth"/>
            </a:pPr>
            <a:endParaRPr lang="en-GB" sz="280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69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A461-4ADC-4EC1-914D-6BE3CC449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7227" y="2661704"/>
            <a:ext cx="10484166" cy="135464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C3FDFC"/>
                </a:solidFill>
              </a:rPr>
              <a:t>Top tips…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D0E0E45-AB19-437D-9B70-F67E8B4E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6F81E70C-47E9-738B-1B9E-7E0180A22618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BA70311-D9BB-8EFE-640C-CBA6153B0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1194281"/>
            <a:ext cx="4494847" cy="65738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134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A461-4ADC-4EC1-914D-6BE3CC449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596970"/>
            <a:ext cx="11578967" cy="60619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3FDFC"/>
                </a:solidFill>
              </a:rPr>
              <a:t>Contract management: top tips</a:t>
            </a:r>
            <a:br>
              <a:rPr lang="en-US" b="1" dirty="0">
                <a:solidFill>
                  <a:srgbClr val="C3FDFC"/>
                </a:solidFill>
              </a:rPr>
            </a:br>
            <a:endParaRPr lang="en-US" b="1" dirty="0">
              <a:solidFill>
                <a:srgbClr val="C3FDFC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D0E0E45-AB19-437D-9B70-F67E8B4E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6F81E70C-47E9-738B-1B9E-7E0180A22618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484FF5-2BE6-5F90-D903-A9F7A753E777}"/>
              </a:ext>
            </a:extLst>
          </p:cNvPr>
          <p:cNvSpPr txBox="1"/>
          <p:nvPr/>
        </p:nvSpPr>
        <p:spPr>
          <a:xfrm>
            <a:off x="246648" y="1925548"/>
            <a:ext cx="6041136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>
                    <a:lumMod val="85000"/>
                  </a:schemeClr>
                </a:solidFill>
              </a:rPr>
              <a:t>- It’s all about relationships – regular dialogue/meetings, honest conversations at an early stage</a:t>
            </a:r>
          </a:p>
          <a:p>
            <a:endParaRPr lang="en-GB" sz="2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sz="2400" dirty="0">
                <a:solidFill>
                  <a:schemeClr val="bg1">
                    <a:lumMod val="85000"/>
                  </a:schemeClr>
                </a:solidFill>
              </a:rPr>
              <a:t>- Contract manager needs to:</a:t>
            </a:r>
          </a:p>
          <a:p>
            <a:endParaRPr lang="en-GB" sz="1000" dirty="0">
              <a:solidFill>
                <a:schemeClr val="bg1">
                  <a:lumMod val="85000"/>
                </a:schemeClr>
              </a:solidFill>
            </a:endParaRPr>
          </a:p>
          <a:p>
            <a:pPr marL="571500" indent="-571500">
              <a:buAutoNum type="romanLcParenBoth"/>
            </a:pPr>
            <a:r>
              <a:rPr lang="en-GB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have appropriate resources</a:t>
            </a:r>
          </a:p>
          <a:p>
            <a:pPr marL="571500" indent="-571500">
              <a:buAutoNum type="romanLcParenBoth"/>
            </a:pPr>
            <a:r>
              <a:rPr lang="en-GB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understand their role</a:t>
            </a:r>
          </a:p>
          <a:p>
            <a:pPr marL="571500" indent="-571500">
              <a:buAutoNum type="romanLcParenBoth"/>
            </a:pPr>
            <a:r>
              <a:rPr lang="en-GB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understand the key elements of the contract (including the spec</a:t>
            </a:r>
            <a:r>
              <a:rPr lang="en-GB" sz="24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  <a:p>
            <a:endParaRPr lang="en-GB" sz="2800" dirty="0">
              <a:solidFill>
                <a:schemeClr val="bg1">
                  <a:lumMod val="85000"/>
                </a:schemeClr>
              </a:solidFill>
            </a:endParaRPr>
          </a:p>
          <a:p>
            <a:pPr marL="571500" indent="-571500">
              <a:buAutoNum type="romanLcParenBoth"/>
            </a:pPr>
            <a:endParaRPr lang="en-GB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0722" name="Picture 2" descr="Free Diverse coworkers shaking hands after meeting Stock Photo">
            <a:extLst>
              <a:ext uri="{FF2B5EF4-FFF2-40B4-BE49-F238E27FC236}">
                <a16:creationId xmlns:a16="http://schemas.microsoft.com/office/drawing/2014/main" id="{B2D803BB-98D6-A1AC-BEAE-E242EE2F9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169" y="2038564"/>
            <a:ext cx="5008652" cy="333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528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0DBDF-063D-106D-545F-2942DE469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14681"/>
            <a:ext cx="10798480" cy="490437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en-GB"/>
          </a:p>
          <a:p>
            <a:pPr marL="0" indent="0">
              <a:buNone/>
            </a:pPr>
            <a:endParaRPr lang="en-GB"/>
          </a:p>
          <a:p>
            <a:pPr>
              <a:buFontTx/>
              <a:buChar char="-"/>
            </a:pPr>
            <a:endParaRPr lang="en-GB"/>
          </a:p>
          <a:p>
            <a:pPr marL="0" indent="0">
              <a:buNone/>
            </a:pPr>
            <a:endParaRPr lang="en-GB" sz="1000"/>
          </a:p>
          <a:p>
            <a:pPr>
              <a:buFontTx/>
              <a:buChar char="-"/>
            </a:pPr>
            <a:endParaRPr lang="en-GB" sz="1000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789FA85-3090-FF64-DEDA-FDDB8015DB3C}"/>
              </a:ext>
            </a:extLst>
          </p:cNvPr>
          <p:cNvSpPr txBox="1">
            <a:spLocks/>
          </p:cNvSpPr>
          <p:nvPr/>
        </p:nvSpPr>
        <p:spPr>
          <a:xfrm>
            <a:off x="949544" y="889683"/>
            <a:ext cx="11578967" cy="606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rgbClr val="002060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484FF5-2BE6-5F90-D903-A9F7A753E777}"/>
              </a:ext>
            </a:extLst>
          </p:cNvPr>
          <p:cNvSpPr txBox="1"/>
          <p:nvPr/>
        </p:nvSpPr>
        <p:spPr>
          <a:xfrm>
            <a:off x="479426" y="1900820"/>
            <a:ext cx="59792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endParaRPr lang="en-GB" sz="280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en-GB" sz="280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sz="280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484FF5-2BE6-5F90-D903-A9F7A753E777}"/>
              </a:ext>
            </a:extLst>
          </p:cNvPr>
          <p:cNvSpPr txBox="1"/>
          <p:nvPr/>
        </p:nvSpPr>
        <p:spPr>
          <a:xfrm>
            <a:off x="341860" y="1107113"/>
            <a:ext cx="1061841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✅ Get the right contract manager</a:t>
            </a:r>
          </a:p>
          <a:p>
            <a:r>
              <a:rPr lang="en-GB" sz="320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✅ Get them involved early</a:t>
            </a:r>
          </a:p>
          <a:p>
            <a:r>
              <a:rPr lang="en-GB" sz="320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✅ Training</a:t>
            </a:r>
          </a:p>
          <a:p>
            <a:r>
              <a:rPr lang="en-GB" sz="320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✅ Know the contract</a:t>
            </a:r>
          </a:p>
          <a:p>
            <a:r>
              <a:rPr lang="en-GB" sz="320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✅ Diary management  </a:t>
            </a:r>
          </a:p>
          <a:p>
            <a:r>
              <a:rPr lang="en-GB" sz="320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✅ Regular dialogue</a:t>
            </a:r>
          </a:p>
          <a:p>
            <a:r>
              <a:rPr lang="en-GB" sz="320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✅ Build rapport</a:t>
            </a:r>
          </a:p>
          <a:p>
            <a:r>
              <a:rPr lang="en-GB" sz="320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✅ Be assertive!</a:t>
            </a:r>
          </a:p>
          <a:p>
            <a:r>
              <a:rPr lang="en-GB" sz="320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✅ Work the contract!</a:t>
            </a:r>
          </a:p>
          <a:p>
            <a:r>
              <a:rPr lang="en-GB" sz="320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✅ Document changes</a:t>
            </a:r>
          </a:p>
          <a:p>
            <a:r>
              <a:rPr lang="en-GB" sz="320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✅ Seek legal advice</a:t>
            </a:r>
          </a:p>
          <a:p>
            <a:endParaRPr lang="en-GB" sz="320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EDAA461-4ADC-4EC1-914D-6BE3CC449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6" y="291006"/>
            <a:ext cx="11487411" cy="822325"/>
          </a:xfrm>
        </p:spPr>
        <p:txBody>
          <a:bodyPr>
            <a:normAutofit/>
          </a:bodyPr>
          <a:lstStyle/>
          <a:p>
            <a:r>
              <a:rPr lang="en-US" sz="3300" b="1" dirty="0">
                <a:solidFill>
                  <a:srgbClr val="FFC000"/>
                </a:solidFill>
              </a:rPr>
              <a:t>Contract management: top tips</a:t>
            </a:r>
            <a:r>
              <a:rPr lang="en-US" sz="3300" b="0" dirty="0">
                <a:solidFill>
                  <a:srgbClr val="FFC000"/>
                </a:solidFill>
              </a:rPr>
              <a:t>!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5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BED827A-16AF-9E3A-F66E-BF3A4236A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889385D-BECA-2EB5-7EB9-BC3A55563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A226B5A4-D485-FC72-6140-1DFB8E319559}"/>
              </a:ext>
            </a:extLst>
          </p:cNvPr>
          <p:cNvSpPr txBox="1">
            <a:spLocks/>
          </p:cNvSpPr>
          <p:nvPr/>
        </p:nvSpPr>
        <p:spPr>
          <a:xfrm>
            <a:off x="10034604" y="6141143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BE86B7E-AD53-A68A-895E-7200DDAEA89D}"/>
              </a:ext>
            </a:extLst>
          </p:cNvPr>
          <p:cNvSpPr txBox="1">
            <a:spLocks/>
          </p:cNvSpPr>
          <p:nvPr/>
        </p:nvSpPr>
        <p:spPr>
          <a:xfrm>
            <a:off x="1223126" y="154112"/>
            <a:ext cx="9934609" cy="288703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2400" b="1" dirty="0">
              <a:solidFill>
                <a:srgbClr val="FFFF00">
                  <a:alpha val="77000"/>
                </a:srgbClr>
              </a:solidFill>
            </a:endParaRPr>
          </a:p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2400" dirty="0">
              <a:solidFill>
                <a:srgbClr val="FFFF00">
                  <a:alpha val="77000"/>
                </a:srgbClr>
              </a:solidFill>
            </a:endParaRPr>
          </a:p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2400" dirty="0">
              <a:solidFill>
                <a:srgbClr val="FFFF00">
                  <a:alpha val="77000"/>
                </a:srgbClr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A9125DF-3496-B429-AC2F-4943FDDE7393}"/>
              </a:ext>
            </a:extLst>
          </p:cNvPr>
          <p:cNvSpPr txBox="1">
            <a:spLocks/>
          </p:cNvSpPr>
          <p:nvPr/>
        </p:nvSpPr>
        <p:spPr>
          <a:xfrm>
            <a:off x="5651349" y="3219099"/>
            <a:ext cx="6723010" cy="42040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dirty="0">
              <a:solidFill>
                <a:schemeClr val="bg1">
                  <a:lumMod val="95000"/>
                  <a:alpha val="77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612640-F60D-DD3B-10A7-8BF156A0F344}"/>
              </a:ext>
            </a:extLst>
          </p:cNvPr>
          <p:cNvSpPr txBox="1"/>
          <p:nvPr/>
        </p:nvSpPr>
        <p:spPr>
          <a:xfrm>
            <a:off x="5067300" y="6498944"/>
            <a:ext cx="95551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600" b="0" i="1" dirty="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F6B6BF-502E-33D5-8929-6488114FD8BC}"/>
              </a:ext>
            </a:extLst>
          </p:cNvPr>
          <p:cNvSpPr txBox="1"/>
          <p:nvPr/>
        </p:nvSpPr>
        <p:spPr>
          <a:xfrm>
            <a:off x="-645629" y="295735"/>
            <a:ext cx="125939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3FDFC"/>
                </a:solidFill>
              </a:rPr>
              <a:t>Ways to achieve better contract management</a:t>
            </a:r>
            <a:endParaRPr lang="en-GB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18D1DA-354A-2C7E-6C61-A7D48338C130}"/>
              </a:ext>
            </a:extLst>
          </p:cNvPr>
          <p:cNvSpPr txBox="1"/>
          <p:nvPr/>
        </p:nvSpPr>
        <p:spPr>
          <a:xfrm>
            <a:off x="479426" y="782792"/>
            <a:ext cx="11095258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b="1" dirty="0">
                <a:solidFill>
                  <a:srgbClr val="FFC000"/>
                </a:solidFill>
              </a:rPr>
              <a:t>Rules</a:t>
            </a:r>
            <a:r>
              <a:rPr lang="en-GB" sz="2400" dirty="0">
                <a:solidFill>
                  <a:schemeClr val="bg1"/>
                </a:solidFill>
              </a:rPr>
              <a:t> - Set requirements in your </a:t>
            </a:r>
            <a:r>
              <a:rPr lang="en-GB" sz="2400" i="1" dirty="0">
                <a:solidFill>
                  <a:schemeClr val="bg1"/>
                </a:solidFill>
              </a:rPr>
              <a:t>internal</a:t>
            </a:r>
            <a:r>
              <a:rPr lang="en-GB" sz="2400" dirty="0">
                <a:solidFill>
                  <a:schemeClr val="bg1"/>
                </a:solidFill>
              </a:rPr>
              <a:t> rules – for example, as a basic starting point, every contract must have a named contract manager</a:t>
            </a:r>
          </a:p>
          <a:p>
            <a:pPr marL="285750" indent="-285750">
              <a:buFontTx/>
              <a:buChar char="-"/>
            </a:pP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b="1" dirty="0">
                <a:solidFill>
                  <a:srgbClr val="FFC000"/>
                </a:solidFill>
              </a:rPr>
              <a:t>Education</a:t>
            </a:r>
            <a:r>
              <a:rPr lang="en-GB" sz="2400" dirty="0">
                <a:solidFill>
                  <a:schemeClr val="bg1"/>
                </a:solidFill>
              </a:rPr>
              <a:t> - Make the relevant stakeholders aware of those rules, and why contract management is important. Handover pack from procurement to delivery teams </a:t>
            </a:r>
          </a:p>
          <a:p>
            <a:pPr marL="285750" indent="-285750">
              <a:buFontTx/>
              <a:buChar char="-"/>
            </a:pP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b="1" dirty="0">
                <a:solidFill>
                  <a:srgbClr val="FFC000"/>
                </a:solidFill>
              </a:rPr>
              <a:t>Training </a:t>
            </a:r>
            <a:r>
              <a:rPr lang="en-GB" sz="2400" dirty="0">
                <a:solidFill>
                  <a:schemeClr val="bg1"/>
                </a:solidFill>
              </a:rPr>
              <a:t>- Train those contract managers (and procurement staff)</a:t>
            </a:r>
          </a:p>
          <a:p>
            <a:pPr marL="285750" indent="-285750">
              <a:buFontTx/>
              <a:buChar char="-"/>
            </a:pP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b="1" dirty="0">
                <a:solidFill>
                  <a:srgbClr val="FFC000"/>
                </a:solidFill>
              </a:rPr>
              <a:t>Processes </a:t>
            </a:r>
            <a:r>
              <a:rPr lang="en-GB" sz="2400" dirty="0">
                <a:solidFill>
                  <a:schemeClr val="bg1"/>
                </a:solidFill>
              </a:rPr>
              <a:t>– </a:t>
            </a:r>
            <a:r>
              <a:rPr lang="en-GB" sz="2400" dirty="0">
                <a:solidFill>
                  <a:srgbClr val="92D050"/>
                </a:solidFill>
              </a:rPr>
              <a:t>For contracting authorities helps ensure the relevant notices are being published (contract change notices, contract performance notices etc)</a:t>
            </a:r>
          </a:p>
          <a:p>
            <a:pPr marL="285750" indent="-285750">
              <a:buFontTx/>
              <a:buChar char="-"/>
            </a:pPr>
            <a:endParaRPr lang="en-GB" sz="2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sz="2400" b="1" dirty="0">
                <a:solidFill>
                  <a:srgbClr val="FFC000"/>
                </a:solidFill>
              </a:rPr>
              <a:t>Internal discussion and debate</a:t>
            </a:r>
            <a:r>
              <a:rPr lang="en-GB" sz="2400" dirty="0">
                <a:solidFill>
                  <a:schemeClr val="bg1"/>
                </a:solidFill>
              </a:rPr>
              <a:t> - Share ideas and knowledge. For example, what has/hasn’t worked well when setting KPIs</a:t>
            </a:r>
          </a:p>
          <a:p>
            <a:pPr marL="285750" indent="-285750">
              <a:buFontTx/>
              <a:buChar char="-"/>
            </a:pPr>
            <a:endParaRPr lang="en-GB" sz="1000" dirty="0">
              <a:solidFill>
                <a:schemeClr val="bg1"/>
              </a:solidFill>
            </a:endParaRPr>
          </a:p>
          <a:p>
            <a:endParaRPr lang="en-GB" sz="1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GB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30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7D1E168-EF45-66E7-701C-2C374900D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2A6C83-89FD-2DE7-55A8-006A1DA6B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384-533B-4C4E-B660-F861AA07D173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A467D626-437E-CFEE-D08A-655B69CD6A96}"/>
              </a:ext>
            </a:extLst>
          </p:cNvPr>
          <p:cNvSpPr txBox="1">
            <a:spLocks/>
          </p:cNvSpPr>
          <p:nvPr/>
        </p:nvSpPr>
        <p:spPr>
          <a:xfrm>
            <a:off x="10034604" y="6141143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C280F2D-D4D0-4BB0-03B8-5E61D9796AA2}"/>
              </a:ext>
            </a:extLst>
          </p:cNvPr>
          <p:cNvSpPr txBox="1">
            <a:spLocks/>
          </p:cNvSpPr>
          <p:nvPr/>
        </p:nvSpPr>
        <p:spPr>
          <a:xfrm>
            <a:off x="1223126" y="154112"/>
            <a:ext cx="9934609" cy="288703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2400" b="1" dirty="0">
              <a:solidFill>
                <a:srgbClr val="FFFF00">
                  <a:alpha val="77000"/>
                </a:srgbClr>
              </a:solidFill>
            </a:endParaRPr>
          </a:p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2400" dirty="0">
              <a:solidFill>
                <a:srgbClr val="FFFF00">
                  <a:alpha val="77000"/>
                </a:srgbClr>
              </a:solidFill>
            </a:endParaRPr>
          </a:p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sz="2400" dirty="0">
              <a:solidFill>
                <a:srgbClr val="FFFF00">
                  <a:alpha val="77000"/>
                </a:srgbClr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49F7449-F708-DBCB-4965-01CFB0E436B9}"/>
              </a:ext>
            </a:extLst>
          </p:cNvPr>
          <p:cNvSpPr txBox="1">
            <a:spLocks/>
          </p:cNvSpPr>
          <p:nvPr/>
        </p:nvSpPr>
        <p:spPr>
          <a:xfrm>
            <a:off x="5651349" y="3219099"/>
            <a:ext cx="6723010" cy="420404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  <a:tabLst>
                <a:tab pos="457200" algn="l"/>
              </a:tabLst>
            </a:pPr>
            <a:endParaRPr lang="en-US" dirty="0">
              <a:solidFill>
                <a:schemeClr val="bg1">
                  <a:lumMod val="95000"/>
                  <a:alpha val="77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9CCAB-A2BC-A404-13A2-8FCFB63D5D1D}"/>
              </a:ext>
            </a:extLst>
          </p:cNvPr>
          <p:cNvSpPr txBox="1"/>
          <p:nvPr/>
        </p:nvSpPr>
        <p:spPr>
          <a:xfrm>
            <a:off x="5067300" y="6498944"/>
            <a:ext cx="95551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600" b="0" i="1" dirty="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1FD9D6-4DDD-3835-62A3-B319DC806BBA}"/>
              </a:ext>
            </a:extLst>
          </p:cNvPr>
          <p:cNvSpPr txBox="1"/>
          <p:nvPr/>
        </p:nvSpPr>
        <p:spPr>
          <a:xfrm>
            <a:off x="-765945" y="228111"/>
            <a:ext cx="125939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3FDFC"/>
                </a:solidFill>
              </a:rPr>
              <a:t>The Contract Management Playbook</a:t>
            </a:r>
            <a:endParaRPr lang="en-GB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ADA332-0FC6-537E-792D-A3BD422E4F8B}"/>
              </a:ext>
            </a:extLst>
          </p:cNvPr>
          <p:cNvSpPr txBox="1"/>
          <p:nvPr/>
        </p:nvSpPr>
        <p:spPr>
          <a:xfrm>
            <a:off x="479426" y="782792"/>
            <a:ext cx="1109525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endParaRPr lang="en-GB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n-GB" sz="24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GB" sz="1000" dirty="0">
              <a:solidFill>
                <a:schemeClr val="bg1"/>
              </a:solidFill>
            </a:endParaRPr>
          </a:p>
          <a:p>
            <a:endParaRPr lang="en-GB" sz="1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GB" sz="10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A16D1967-E074-C1DC-633E-ADC012CFC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214" y="1092321"/>
            <a:ext cx="3896269" cy="544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803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A461-4ADC-4EC1-914D-6BE3CC449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84" y="374661"/>
            <a:ext cx="10484166" cy="135464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92D050"/>
                </a:solidFill>
              </a:rPr>
              <a:t>Final thoughts….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432F4-E8D6-41D1-842D-765009DF5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259" y="1287370"/>
            <a:ext cx="11269660" cy="3475221"/>
          </a:xfrm>
        </p:spPr>
        <p:txBody>
          <a:bodyPr anchor="ctr" anchorCtr="0">
            <a:normAutofit/>
          </a:bodyPr>
          <a:lstStyle/>
          <a:p>
            <a:endParaRPr lang="en-US" sz="2400">
              <a:solidFill>
                <a:schemeClr val="bg1">
                  <a:lumMod val="95000"/>
                  <a:alpha val="77000"/>
                </a:schemeClr>
              </a:solidFill>
            </a:endParaRPr>
          </a:p>
          <a:p>
            <a:endParaRPr lang="en-US" sz="2400">
              <a:solidFill>
                <a:schemeClr val="bg1">
                  <a:lumMod val="95000"/>
                  <a:alpha val="77000"/>
                </a:schemeClr>
              </a:solidFill>
            </a:endParaRPr>
          </a:p>
          <a:p>
            <a:endParaRPr lang="en-US" sz="2400">
              <a:solidFill>
                <a:schemeClr val="bg1">
                  <a:lumMod val="95000"/>
                  <a:alpha val="77000"/>
                </a:schemeClr>
              </a:solidFill>
            </a:endParaRPr>
          </a:p>
          <a:p>
            <a:endParaRPr lang="en-US" sz="2400">
              <a:solidFill>
                <a:schemeClr val="bg1">
                  <a:lumMod val="95000"/>
                  <a:alpha val="77000"/>
                </a:schemeClr>
              </a:solidFill>
            </a:endParaRPr>
          </a:p>
          <a:p>
            <a:endParaRPr lang="en-US" sz="2400">
              <a:solidFill>
                <a:schemeClr val="bg1">
                  <a:lumMod val="95000"/>
                  <a:alpha val="77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D0E0E45-AB19-437D-9B70-F67E8B4E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6F81E70C-47E9-738B-1B9E-7E0180A22618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196139-1965-C6FE-807D-99268B2B89BB}"/>
              </a:ext>
            </a:extLst>
          </p:cNvPr>
          <p:cNvSpPr txBox="1"/>
          <p:nvPr/>
        </p:nvSpPr>
        <p:spPr>
          <a:xfrm>
            <a:off x="479426" y="5421033"/>
            <a:ext cx="8973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 b="1">
              <a:solidFill>
                <a:schemeClr val="bg1">
                  <a:lumMod val="95000"/>
                  <a:alpha val="77000"/>
                </a:schemeClr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1B3A05F-B7C4-D7FB-A688-1907BFDA762C}"/>
              </a:ext>
            </a:extLst>
          </p:cNvPr>
          <p:cNvSpPr txBox="1">
            <a:spLocks/>
          </p:cNvSpPr>
          <p:nvPr/>
        </p:nvSpPr>
        <p:spPr>
          <a:xfrm>
            <a:off x="330670" y="2708356"/>
            <a:ext cx="11447838" cy="616401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Char char="-"/>
            </a:pPr>
            <a:endParaRPr lang="en-US" sz="2500" dirty="0">
              <a:solidFill>
                <a:srgbClr val="F2F2F2"/>
              </a:solidFill>
              <a:latin typeface="Neue Haas Grotesk Text Pro (Body)"/>
            </a:endParaRPr>
          </a:p>
          <a:p>
            <a:pPr marL="1197610" lvl="2" indent="-342900">
              <a:buFontTx/>
              <a:buChar char="-"/>
            </a:pPr>
            <a:endParaRPr lang="en-GB" sz="2100" b="1" i="1" dirty="0">
              <a:solidFill>
                <a:srgbClr val="00B050"/>
              </a:solidFill>
              <a:latin typeface="Neue Haas Grotesk Text Pro (Body)"/>
            </a:endParaRPr>
          </a:p>
          <a:p>
            <a:pPr marL="342900" indent="-342900">
              <a:buFontTx/>
              <a:buChar char="-"/>
            </a:pPr>
            <a:endParaRPr lang="en-GB" sz="2500" b="1" i="1" dirty="0">
              <a:solidFill>
                <a:srgbClr val="F2F2F2"/>
              </a:solidFill>
              <a:latin typeface="Neue Haas Grotesk Text Pro (Body)"/>
            </a:endParaRPr>
          </a:p>
          <a:p>
            <a:pPr marL="342900" indent="-342900">
              <a:buFontTx/>
              <a:buChar char="-"/>
            </a:pPr>
            <a:endParaRPr lang="en-GB" sz="2800" b="1" i="1" dirty="0">
              <a:solidFill>
                <a:srgbClr val="F2F2F2"/>
              </a:solidFill>
              <a:latin typeface="Neue Haas Grotesk Text Pro (Body)"/>
            </a:endParaRPr>
          </a:p>
          <a:p>
            <a:pPr marL="342900" indent="-342900">
              <a:buFontTx/>
              <a:buChar char="-"/>
            </a:pPr>
            <a:r>
              <a:rPr lang="en-GB" sz="2800" dirty="0">
                <a:solidFill>
                  <a:srgbClr val="F2F2F2"/>
                </a:solidFill>
                <a:latin typeface="Neue Haas Grotesk Text Pro (Body)"/>
                <a:ea typeface="Microsoft Sans Serif"/>
                <a:cs typeface="Microsoft Sans Serif"/>
              </a:rPr>
              <a:t>Take contract management seriously – failures can lead to lost value, or even litigation/negative publicity </a:t>
            </a:r>
            <a:r>
              <a:rPr lang="en-GB" sz="2800" dirty="0">
                <a:solidFill>
                  <a:srgbClr val="92D050"/>
                </a:solidFill>
                <a:latin typeface="Neue Haas Grotesk Text Pro (Body)"/>
                <a:ea typeface="Microsoft Sans Serif"/>
                <a:cs typeface="Microsoft Sans Serif"/>
              </a:rPr>
              <a:t>(particularly for contracting authorities) </a:t>
            </a:r>
          </a:p>
          <a:p>
            <a:pPr marL="342900" indent="-342900">
              <a:buFontTx/>
              <a:buChar char="-"/>
            </a:pPr>
            <a:r>
              <a:rPr lang="en-GB" sz="2800" dirty="0">
                <a:solidFill>
                  <a:srgbClr val="F2F2F2"/>
                </a:solidFill>
                <a:latin typeface="Neue Haas Grotesk Text Pro (Body)"/>
                <a:ea typeface="Microsoft Sans Serif"/>
                <a:cs typeface="Microsoft Sans Serif"/>
              </a:rPr>
              <a:t>Consider the use of KPIs to drive high performance. Ensure standard terms and conditions cross-reference KPIs.</a:t>
            </a:r>
          </a:p>
          <a:p>
            <a:pPr marL="342900" indent="-342900">
              <a:buFontTx/>
              <a:buChar char="-"/>
            </a:pPr>
            <a:r>
              <a:rPr lang="en-GB" sz="2800" b="1" dirty="0">
                <a:solidFill>
                  <a:srgbClr val="F2F2F2"/>
                </a:solidFill>
                <a:latin typeface="Neue Haas Grotesk Text Pro (Body)"/>
              </a:rPr>
              <a:t>Training</a:t>
            </a:r>
            <a:r>
              <a:rPr lang="en-GB" sz="2800" dirty="0">
                <a:solidFill>
                  <a:srgbClr val="F2F2F2"/>
                </a:solidFill>
                <a:latin typeface="Neue Haas Grotesk Text Pro (Body)"/>
              </a:rPr>
              <a:t> is a great way to get on top of contract management – train contract managers on how to undertake their role effectively.</a:t>
            </a:r>
          </a:p>
          <a:p>
            <a:pPr marL="342900" indent="-342900">
              <a:buFontTx/>
              <a:buChar char="-"/>
            </a:pPr>
            <a:endParaRPr lang="en-GB" sz="2500" dirty="0">
              <a:solidFill>
                <a:srgbClr val="F2F2F2"/>
              </a:solidFill>
              <a:latin typeface="Neue Haas Grotesk Text Pro (Body)"/>
            </a:endParaRPr>
          </a:p>
          <a:p>
            <a:pPr marL="342900" indent="-342900">
              <a:buFontTx/>
              <a:buChar char="-"/>
            </a:pPr>
            <a:endParaRPr lang="en-GB" sz="4400" i="1" dirty="0">
              <a:solidFill>
                <a:srgbClr val="F2F2F2"/>
              </a:solidFill>
              <a:latin typeface="Neue Haas Grotesk Text Pro (Body)"/>
            </a:endParaRPr>
          </a:p>
          <a:p>
            <a:pPr marL="342900" indent="-342900">
              <a:buFontTx/>
              <a:buChar char="-"/>
            </a:pPr>
            <a:endParaRPr lang="en-GB" sz="4400" i="1" dirty="0">
              <a:solidFill>
                <a:srgbClr val="F2F2F2"/>
              </a:solidFill>
              <a:latin typeface="Neue Haas Grotesk Text Pro (Body)"/>
            </a:endParaRPr>
          </a:p>
          <a:p>
            <a:pPr marL="342900" indent="-342900">
              <a:buFontTx/>
              <a:buChar char="-"/>
            </a:pPr>
            <a:endParaRPr lang="en-GB" sz="4400" i="1" dirty="0">
              <a:solidFill>
                <a:srgbClr val="F2F2F2"/>
              </a:solidFill>
              <a:latin typeface="Neue Haas Grotesk Text Pro (Body)"/>
            </a:endParaRPr>
          </a:p>
          <a:p>
            <a:endParaRPr lang="en-GB" sz="4400" dirty="0">
              <a:solidFill>
                <a:srgbClr val="F2F2F2"/>
              </a:solidFill>
              <a:latin typeface="Neue Haas Grotesk Text Pro (Body)"/>
            </a:endParaRPr>
          </a:p>
          <a:p>
            <a:pPr marL="342900" indent="-342900">
              <a:buFontTx/>
              <a:buChar char="-"/>
            </a:pPr>
            <a:endParaRPr lang="en-GB" sz="3600" i="1" dirty="0">
              <a:solidFill>
                <a:srgbClr val="92D050">
                  <a:alpha val="77000"/>
                </a:srgbClr>
              </a:solidFill>
              <a:latin typeface="Neue Haas Grotesk Text Pro (Body)"/>
            </a:endParaRPr>
          </a:p>
          <a:p>
            <a:endParaRPr lang="en-US" sz="5100" dirty="0">
              <a:solidFill>
                <a:schemeClr val="bg1">
                  <a:lumMod val="95000"/>
                  <a:alpha val="77000"/>
                </a:schemeClr>
              </a:solidFill>
            </a:endParaRPr>
          </a:p>
          <a:p>
            <a:pPr marL="342900" indent="-342900">
              <a:buFontTx/>
              <a:buChar char="-"/>
            </a:pPr>
            <a:endParaRPr lang="en-US" sz="2400" dirty="0">
              <a:solidFill>
                <a:schemeClr val="bg1">
                  <a:lumMod val="95000"/>
                  <a:alpha val="77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82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A461-4ADC-4EC1-914D-6BE3CC449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990" y="1922485"/>
            <a:ext cx="11578967" cy="606193"/>
          </a:xfrm>
        </p:spPr>
        <p:txBody>
          <a:bodyPr>
            <a:noAutofit/>
          </a:bodyPr>
          <a:lstStyle/>
          <a:p>
            <a:r>
              <a:rPr lang="en-US" sz="8000" b="1">
                <a:solidFill>
                  <a:srgbClr val="C3FDFC"/>
                </a:solidFill>
              </a:rPr>
              <a:t>Any </a:t>
            </a:r>
            <a:br>
              <a:rPr lang="en-US" sz="8000" b="1">
                <a:solidFill>
                  <a:srgbClr val="C3FDFC"/>
                </a:solidFill>
              </a:rPr>
            </a:br>
            <a:r>
              <a:rPr lang="en-US" sz="8000" b="1">
                <a:solidFill>
                  <a:srgbClr val="C3FDFC"/>
                </a:solidFill>
              </a:rPr>
              <a:t>questions?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D0E0E45-AB19-437D-9B70-F67E8B4E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6F81E70C-47E9-738B-1B9E-7E0180A22618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6D87AC-130B-14D1-2B3E-58A47B48BCA0}"/>
              </a:ext>
            </a:extLst>
          </p:cNvPr>
          <p:cNvSpPr txBox="1"/>
          <p:nvPr/>
        </p:nvSpPr>
        <p:spPr>
          <a:xfrm>
            <a:off x="479426" y="1030748"/>
            <a:ext cx="10688584" cy="212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40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>
              <a:solidFill>
                <a:schemeClr val="bg1">
                  <a:lumMod val="85000"/>
                </a:schemeClr>
              </a:solidFill>
            </a:endParaRPr>
          </a:p>
          <a:p>
            <a:endParaRPr lang="en-GB" sz="2400">
              <a:solidFill>
                <a:schemeClr val="bg1">
                  <a:lumMod val="85000"/>
                </a:schemeClr>
              </a:solidFill>
            </a:endParaRPr>
          </a:p>
          <a:p>
            <a:endParaRPr lang="en-GB" sz="2400">
              <a:solidFill>
                <a:schemeClr val="bg1">
                  <a:lumMod val="95000"/>
                </a:schemeClr>
              </a:solidFill>
            </a:endParaRPr>
          </a:p>
          <a:p>
            <a:endParaRPr lang="en-GB" sz="280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0482" name="Picture 2" descr="Free Question Marks on Paper Crafts Stock Photo">
            <a:extLst>
              <a:ext uri="{FF2B5EF4-FFF2-40B4-BE49-F238E27FC236}">
                <a16:creationId xmlns:a16="http://schemas.microsoft.com/office/drawing/2014/main" id="{3D3F6495-8C80-3C5C-C3F3-015C9C1DA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650" y="0"/>
            <a:ext cx="4578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3">
            <a:extLst>
              <a:ext uri="{FF2B5EF4-FFF2-40B4-BE49-F238E27FC236}">
                <a16:creationId xmlns:a16="http://schemas.microsoft.com/office/drawing/2014/main" id="{12FCD2C8-83B2-7FA6-6F9F-0AC663306A63}"/>
              </a:ext>
            </a:extLst>
          </p:cNvPr>
          <p:cNvSpPr txBox="1">
            <a:spLocks/>
          </p:cNvSpPr>
          <p:nvPr/>
        </p:nvSpPr>
        <p:spPr>
          <a:xfrm>
            <a:off x="10116880" y="62524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</p:spTree>
    <p:extLst>
      <p:ext uri="{BB962C8B-B14F-4D97-AF65-F5344CB8AC3E}">
        <p14:creationId xmlns:p14="http://schemas.microsoft.com/office/powerpoint/2010/main" val="2006816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A461-4ADC-4EC1-914D-6BE3CC449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033" y="1008410"/>
            <a:ext cx="11578967" cy="606193"/>
          </a:xfrm>
        </p:spPr>
        <p:txBody>
          <a:bodyPr>
            <a:normAutofit fontScale="90000"/>
          </a:bodyPr>
          <a:lstStyle/>
          <a:p>
            <a:r>
              <a:rPr lang="en-US" sz="7300" b="1" dirty="0">
                <a:solidFill>
                  <a:srgbClr val="C3FDFC"/>
                </a:solidFill>
              </a:rPr>
              <a:t>Thank you for listening!</a:t>
            </a:r>
            <a:br>
              <a:rPr lang="en-US" b="1" dirty="0">
                <a:solidFill>
                  <a:srgbClr val="C3FDFC"/>
                </a:solidFill>
              </a:rPr>
            </a:br>
            <a:br>
              <a:rPr lang="en-US" b="1" dirty="0">
                <a:solidFill>
                  <a:srgbClr val="C3FDFC"/>
                </a:solidFill>
              </a:rPr>
            </a:br>
            <a:r>
              <a:rPr lang="en-US" sz="3100" b="1" dirty="0">
                <a:solidFill>
                  <a:srgbClr val="C3FDFC"/>
                </a:solidFill>
              </a:rPr>
              <a:t>Feel free to keep in touch – you can connect on LinkedIn here:</a:t>
            </a:r>
            <a:br>
              <a:rPr lang="en-US" sz="3100" b="1" dirty="0">
                <a:solidFill>
                  <a:srgbClr val="C3FDFC"/>
                </a:solidFill>
              </a:rPr>
            </a:br>
            <a:r>
              <a:rPr lang="en-US" sz="3100" b="1" dirty="0">
                <a:solidFill>
                  <a:srgbClr val="C3FDFC"/>
                </a:solidFill>
                <a:hlinkClick r:id="rId2"/>
              </a:rPr>
              <a:t>https://uk.linkedin.com/in/kieran-mcgaughey-29383b66</a:t>
            </a:r>
            <a:br>
              <a:rPr lang="en-US" sz="4800" b="1" dirty="0">
                <a:solidFill>
                  <a:srgbClr val="C3FDFC"/>
                </a:solidFill>
              </a:rPr>
            </a:br>
            <a:br>
              <a:rPr lang="en-US" b="1" dirty="0">
                <a:solidFill>
                  <a:srgbClr val="C3FDFC"/>
                </a:solidFill>
              </a:rPr>
            </a:br>
            <a:r>
              <a:rPr lang="en-US" sz="3100" b="1" dirty="0">
                <a:solidFill>
                  <a:srgbClr val="C3FDFC"/>
                </a:solidFill>
              </a:rPr>
              <a:t>Contact details:</a:t>
            </a:r>
            <a:br>
              <a:rPr lang="en-US" sz="3100" b="1" dirty="0">
                <a:solidFill>
                  <a:srgbClr val="C3FDFC"/>
                </a:solidFill>
              </a:rPr>
            </a:br>
            <a:r>
              <a:rPr lang="en-US" sz="3100" b="1" dirty="0">
                <a:solidFill>
                  <a:srgbClr val="C3FDFC"/>
                </a:solidFill>
                <a:hlinkClick r:id="rId3"/>
              </a:rPr>
              <a:t>kieranmcgaughey@hotmail.com</a:t>
            </a:r>
            <a:r>
              <a:rPr lang="en-US" sz="3100" b="1" dirty="0">
                <a:solidFill>
                  <a:srgbClr val="C3FDFC"/>
                </a:solidFill>
              </a:rPr>
              <a:t> </a:t>
            </a:r>
            <a:br>
              <a:rPr lang="en-US" sz="3100" b="1" dirty="0">
                <a:solidFill>
                  <a:srgbClr val="C3FDFC"/>
                </a:solidFill>
              </a:rPr>
            </a:br>
            <a:br>
              <a:rPr lang="en-US" sz="3100" b="1" dirty="0">
                <a:solidFill>
                  <a:srgbClr val="C3FDFC"/>
                </a:solidFill>
              </a:rPr>
            </a:br>
            <a:br>
              <a:rPr lang="en-US" sz="3600" b="1" dirty="0">
                <a:solidFill>
                  <a:srgbClr val="C3FDFC"/>
                </a:solidFill>
              </a:rPr>
            </a:br>
            <a:br>
              <a:rPr lang="en-US" sz="3600" b="1" dirty="0">
                <a:solidFill>
                  <a:srgbClr val="C3FDFC"/>
                </a:solidFill>
              </a:rPr>
            </a:br>
            <a:endParaRPr lang="en-US" sz="3600" b="1" dirty="0">
              <a:solidFill>
                <a:srgbClr val="C3FDFC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D0E0E45-AB19-437D-9B70-F67E8B4E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6F81E70C-47E9-738B-1B9E-7E0180A22618}"/>
              </a:ext>
            </a:extLst>
          </p:cNvPr>
          <p:cNvSpPr txBox="1">
            <a:spLocks/>
          </p:cNvSpPr>
          <p:nvPr/>
        </p:nvSpPr>
        <p:spPr>
          <a:xfrm>
            <a:off x="9964480" y="6100050"/>
            <a:ext cx="2057400" cy="638075"/>
          </a:xfrm>
          <a:prstGeom prst="rect">
            <a:avLst/>
          </a:prstGeom>
          <a:solidFill>
            <a:srgbClr val="162135"/>
          </a:solidFill>
        </p:spPr>
        <p:txBody>
          <a:bodyPr vert="horz" lIns="0" tIns="0" rIns="0" bIns="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 marL="360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20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2pPr>
            <a:lvl3pPr marL="855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3pPr>
            <a:lvl4pPr marL="13122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4pPr>
            <a:lvl5pPr marL="17694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SzPct val="70000"/>
              <a:buFont typeface="Wingdings 2" panose="05020102010507070707" pitchFamily="18" charset="2"/>
              <a:buNone/>
              <a:defRPr sz="1600" kern="1200">
                <a:solidFill>
                  <a:schemeClr val="tx2">
                    <a:alpha val="77000"/>
                  </a:schemeClr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6">
                    <a:lumMod val="40000"/>
                    <a:lumOff val="60000"/>
                  </a:schemeClr>
                </a:solidFill>
              </a:rPr>
              <a:t>Kieran McGaughey, Consultant Solicitor </a:t>
            </a:r>
          </a:p>
        </p:txBody>
      </p:sp>
    </p:spTree>
    <p:extLst>
      <p:ext uri="{BB962C8B-B14F-4D97-AF65-F5344CB8AC3E}">
        <p14:creationId xmlns:p14="http://schemas.microsoft.com/office/powerpoint/2010/main" val="3743144953"/>
      </p:ext>
    </p:extLst>
  </p:cSld>
  <p:clrMapOvr>
    <a:masterClrMapping/>
  </p:clrMapOvr>
</p:sld>
</file>

<file path=ppt/theme/theme1.xml><?xml version="1.0" encoding="utf-8"?>
<a:theme xmlns:a="http://schemas.openxmlformats.org/drawingml/2006/main" name="LinesVTI">
  <a:themeElements>
    <a:clrScheme name="Lines">
      <a:dk1>
        <a:sysClr val="windowText" lastClr="000000"/>
      </a:dk1>
      <a:lt1>
        <a:sysClr val="window" lastClr="FFFFFF"/>
      </a:lt1>
      <a:dk2>
        <a:srgbClr val="592F34"/>
      </a:dk2>
      <a:lt2>
        <a:srgbClr val="F8EFE3"/>
      </a:lt2>
      <a:accent1>
        <a:srgbClr val="5B8E96"/>
      </a:accent1>
      <a:accent2>
        <a:srgbClr val="B09BA2"/>
      </a:accent2>
      <a:accent3>
        <a:srgbClr val="E3835D"/>
      </a:accent3>
      <a:accent4>
        <a:srgbClr val="7B99DB"/>
      </a:accent4>
      <a:accent5>
        <a:srgbClr val="D09245"/>
      </a:accent5>
      <a:accent6>
        <a:srgbClr val="96A82C"/>
      </a:accent6>
      <a:hlink>
        <a:srgbClr val="5B8E96"/>
      </a:hlink>
      <a:folHlink>
        <a:srgbClr val="B5826E"/>
      </a:folHlink>
    </a:clrScheme>
    <a:fontScheme name="NH Grotesk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nesVTI" id="{6E3869FE-86F4-49DA-A8B9-3320C89167F7}" vid="{3A76BC48-4881-4AE8-821D-8B9CC9A08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A0FC17-6D95-4BFD-9301-29FBF212A9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F385A6-90D1-4246-A193-382B2C8F34C6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0FC540FE-D34E-41EA-86FE-91E5E95D30CA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3e92c36-6617-4e71-a989-dd739ad32a4d}" enabled="0" method="" siteId="{53e92c36-6617-4e71-a989-dd739ad32a4d}" removed="1"/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TM33839599</Template>
  <TotalTime>2796</TotalTime>
  <Words>1771</Words>
  <Application>Microsoft Office PowerPoint</Application>
  <PresentationFormat>Widescreen</PresentationFormat>
  <Paragraphs>315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Calibri</vt:lpstr>
      <vt:lpstr>Helvetica</vt:lpstr>
      <vt:lpstr>Microsoft Sans Serif</vt:lpstr>
      <vt:lpstr>Neue Haas Grotesk Text Pro</vt:lpstr>
      <vt:lpstr>Neue Haas Grotesk Text Pro (Body)</vt:lpstr>
      <vt:lpstr>Roboto</vt:lpstr>
      <vt:lpstr>Segoe UI</vt:lpstr>
      <vt:lpstr>Wingdings 2</vt:lpstr>
      <vt:lpstr>LinesVTI</vt:lpstr>
      <vt:lpstr>PowerPoint Presentation</vt:lpstr>
      <vt:lpstr>Introduction…</vt:lpstr>
      <vt:lpstr>Agenda</vt:lpstr>
      <vt:lpstr>Key:</vt:lpstr>
      <vt:lpstr>Contract management - why does it matter?</vt:lpstr>
      <vt:lpstr>Contract management - why does it matter?</vt:lpstr>
      <vt:lpstr>The benefits of pre-market engagement</vt:lpstr>
      <vt:lpstr>The benefits of pre-market engagement</vt:lpstr>
      <vt:lpstr>The benefits of pre-market engagement</vt:lpstr>
      <vt:lpstr>Selecting the right supplier – practical tips…</vt:lpstr>
      <vt:lpstr>Getting the right contract terms – why does it matter? </vt:lpstr>
      <vt:lpstr>Getting the right contract terms – why does it matter? </vt:lpstr>
      <vt:lpstr>Key battlegrounds...</vt:lpstr>
      <vt:lpstr>Contract terms</vt:lpstr>
      <vt:lpstr>PowerPoint Presentation</vt:lpstr>
      <vt:lpstr>PowerPoint Presentation</vt:lpstr>
      <vt:lpstr>Key Performance Indicators (KPIs): where should you set the bar?</vt:lpstr>
      <vt:lpstr>PowerPoint Presentation</vt:lpstr>
      <vt:lpstr>A tale of two contract managers… </vt:lpstr>
      <vt:lpstr>Top tips…</vt:lpstr>
      <vt:lpstr>Contract management: top tips </vt:lpstr>
      <vt:lpstr>Contract management: top tips!</vt:lpstr>
      <vt:lpstr>PowerPoint Presentation</vt:lpstr>
      <vt:lpstr>PowerPoint Presentation</vt:lpstr>
      <vt:lpstr>Final thoughts….</vt:lpstr>
      <vt:lpstr>Any  questions?</vt:lpstr>
      <vt:lpstr>Thank you for listening!  Feel free to keep in touch – you can connect on LinkedIn here: https://uk.linkedin.com/in/kieran-mcgaughey-29383b66  Contact details: kieranmcgaughey@hotmail.com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Kieran McGaughey</cp:lastModifiedBy>
  <cp:revision>6</cp:revision>
  <dcterms:created xsi:type="dcterms:W3CDTF">2021-01-30T13:03:07Z</dcterms:created>
  <dcterms:modified xsi:type="dcterms:W3CDTF">2026-09-15T21:26:42Z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c8588358-c3f1-4695-a290-e2f70d15689d_Enabled">
    <vt:lpwstr>true</vt:lpwstr>
  </property>
  <property fmtid="{D5CDD505-2E9C-101B-9397-08002B2CF9AE}" pid="4" name="MSIP_Label_c8588358-c3f1-4695-a290-e2f70d15689d_SetDate">
    <vt:lpwstr>2023-10-26T23:31:29Z</vt:lpwstr>
  </property>
  <property fmtid="{D5CDD505-2E9C-101B-9397-08002B2CF9AE}" pid="5" name="MSIP_Label_c8588358-c3f1-4695-a290-e2f70d15689d_Method">
    <vt:lpwstr>Privileged</vt:lpwstr>
  </property>
  <property fmtid="{D5CDD505-2E9C-101B-9397-08002B2CF9AE}" pid="6" name="MSIP_Label_c8588358-c3f1-4695-a290-e2f70d15689d_Name">
    <vt:lpwstr>Official – General</vt:lpwstr>
  </property>
  <property fmtid="{D5CDD505-2E9C-101B-9397-08002B2CF9AE}" pid="7" name="MSIP_Label_c8588358-c3f1-4695-a290-e2f70d15689d_SiteId">
    <vt:lpwstr>a1ba59b9-7204-48d8-a360-7770245ad4a9</vt:lpwstr>
  </property>
  <property fmtid="{D5CDD505-2E9C-101B-9397-08002B2CF9AE}" pid="8" name="MSIP_Label_c8588358-c3f1-4695-a290-e2f70d15689d_ActionId">
    <vt:lpwstr>ec8113b8-0a87-49fe-85b0-746cfbd0e424</vt:lpwstr>
  </property>
  <property fmtid="{D5CDD505-2E9C-101B-9397-08002B2CF9AE}" pid="9" name="MSIP_Label_c8588358-c3f1-4695-a290-e2f70d15689d_ContentBits">
    <vt:lpwstr>0</vt:lpwstr>
  </property>
</Properties>
</file>